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C481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D2E60-D277-4081-8ED6-68BE141AF2D5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53E40D6-2010-4729-9FF1-108D05D9D460}">
      <dgm:prSet phldrT="[Текст]" custT="1"/>
      <dgm:spPr/>
      <dgm:t>
        <a:bodyPr/>
        <a:lstStyle/>
        <a:p>
          <a:r>
            <a:rPr lang="ru-RU" sz="1600" b="1" dirty="0">
              <a:effectLst/>
            </a:rPr>
            <a:t>Эффективное расходование бюджетных средств на материально-техническое, информационно-методическое и кадровое обеспечение общеобразовательных организаций</a:t>
          </a:r>
        </a:p>
      </dgm:t>
    </dgm:pt>
    <dgm:pt modelId="{6555BC4F-C93A-429C-BBA0-776FF9E1F870}" type="parTrans" cxnId="{253E5C63-FF3F-4D89-ABDE-745D3424C618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32758A-682B-439C-8346-AD4A8558AE2F}" type="sibTrans" cxnId="{253E5C63-FF3F-4D89-ABDE-745D3424C618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F54FBD-F3F4-403C-B39F-80647C1FD465}">
      <dgm:prSet phldrT="[Текст]"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Учет уровня экономического развития региона, географических и демографических особенностей конкретной местности</a:t>
          </a:r>
        </a:p>
      </dgm:t>
    </dgm:pt>
    <dgm:pt modelId="{A6CAF149-E56D-46AE-A5A9-E1E18EACCF84}" type="parTrans" cxnId="{B923907A-E266-4E39-8D19-7F82CE455996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DB9737-1F69-46AF-8187-A9A55E5A92CC}" type="sibTrans" cxnId="{B923907A-E266-4E39-8D19-7F82CE455996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356894-181E-4ED9-A48C-088A122EBD2A}">
      <dgm:prSet phldrT="[Текст]"/>
      <dgm:spPr/>
      <dgm:t>
        <a:bodyPr/>
        <a:lstStyle/>
        <a:p>
          <a:r>
            <a: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Опора на контекстные данные отдельных образовательных организаций</a:t>
          </a:r>
        </a:p>
      </dgm:t>
    </dgm:pt>
    <dgm:pt modelId="{26EF64F9-50B1-43EE-8815-F3A5C5E8575A}" type="parTrans" cxnId="{101B435E-0082-4777-838F-A87383FD70D5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FEF1D5-DDE6-4CB6-8737-9D935A60F034}" type="sibTrans" cxnId="{101B435E-0082-4777-838F-A87383FD70D5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755ACC-1A8B-4880-AFDA-F9496C4DD0C5}">
      <dgm:prSet phldrT="[Текст]" phldr="1"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D8091D-9183-4964-82A9-0DDAA7D68D24}" type="parTrans" cxnId="{7EB2D1A9-357F-4ACB-819A-A884489B0C8E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DBF3CD1-9E94-4852-BC0F-8A80D8D5CD1A}" type="sibTrans" cxnId="{7EB2D1A9-357F-4ACB-819A-A884489B0C8E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20C868-DBF2-469A-ABFA-996B156172D8}">
      <dgm:prSet/>
      <dgm:spPr/>
      <dgm:t>
        <a:bodyPr/>
        <a:lstStyle/>
        <a:p>
          <a:r>
            <a: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Повышение качества образования при одновременном развитии механизмов управления системой общего образования на всех управленческих уровнях</a:t>
          </a:r>
        </a:p>
      </dgm:t>
    </dgm:pt>
    <dgm:pt modelId="{3C213C6F-60F6-4A01-9ADD-998E91D64BE1}" type="parTrans" cxnId="{C5002279-F056-4D0B-BB14-AB004B2DB5A2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EE7836-282A-4D1D-BCFA-75472E4F3EEC}" type="sibTrans" cxnId="{C5002279-F056-4D0B-BB14-AB004B2DB5A2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824704-2224-41A2-BAB5-5A6FFFF13089}">
      <dgm:prSet/>
      <dgm:spPr/>
      <dgm:t>
        <a:bodyPr/>
        <a:lstStyle/>
        <a:p>
          <a:r>
            <a: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Внедрение механизмов инструментального сбора объективных данных о качестве образования</a:t>
          </a:r>
        </a:p>
      </dgm:t>
    </dgm:pt>
    <dgm:pt modelId="{181C6BC5-A6C4-4F99-B244-D08A2A784042}" type="parTrans" cxnId="{78AFACEF-DC11-49E0-9393-866CD6B34B42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CDFF7B-1E49-4542-BB2D-571D5954F4D4}" type="sibTrans" cxnId="{78AFACEF-DC11-49E0-9393-866CD6B34B42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60545E-6E91-4355-9A95-B15C1560C1BC}" type="pres">
      <dgm:prSet presAssocID="{967D2E60-D277-4081-8ED6-68BE141AF2D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B5C12D-8B39-41DB-A262-928203C6A80F}" type="pres">
      <dgm:prSet presAssocID="{967D2E60-D277-4081-8ED6-68BE141AF2D5}" presName="matrix" presStyleCnt="0"/>
      <dgm:spPr/>
      <dgm:t>
        <a:bodyPr/>
        <a:lstStyle/>
        <a:p>
          <a:endParaRPr lang="ru-RU"/>
        </a:p>
      </dgm:t>
    </dgm:pt>
    <dgm:pt modelId="{D7D528CD-4C8C-426A-964D-7290204D04FE}" type="pres">
      <dgm:prSet presAssocID="{967D2E60-D277-4081-8ED6-68BE141AF2D5}" presName="tile1" presStyleLbl="node1" presStyleIdx="0" presStyleCnt="4"/>
      <dgm:spPr/>
      <dgm:t>
        <a:bodyPr/>
        <a:lstStyle/>
        <a:p>
          <a:endParaRPr lang="ru-RU"/>
        </a:p>
      </dgm:t>
    </dgm:pt>
    <dgm:pt modelId="{D3C22C8E-FB58-46D6-86A4-74CA5C12FD00}" type="pres">
      <dgm:prSet presAssocID="{967D2E60-D277-4081-8ED6-68BE141AF2D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D7D75-6C01-46A7-B04E-A896FC6443A9}" type="pres">
      <dgm:prSet presAssocID="{967D2E60-D277-4081-8ED6-68BE141AF2D5}" presName="tile2" presStyleLbl="node1" presStyleIdx="1" presStyleCnt="4"/>
      <dgm:spPr/>
      <dgm:t>
        <a:bodyPr/>
        <a:lstStyle/>
        <a:p>
          <a:endParaRPr lang="ru-RU"/>
        </a:p>
      </dgm:t>
    </dgm:pt>
    <dgm:pt modelId="{1FE1EB04-80DB-44A1-9EEA-9E4D17F7AEBD}" type="pres">
      <dgm:prSet presAssocID="{967D2E60-D277-4081-8ED6-68BE141AF2D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1D4B02-89DB-40F2-8809-B8E3B5E5C691}" type="pres">
      <dgm:prSet presAssocID="{967D2E60-D277-4081-8ED6-68BE141AF2D5}" presName="tile3" presStyleLbl="node1" presStyleIdx="2" presStyleCnt="4"/>
      <dgm:spPr/>
      <dgm:t>
        <a:bodyPr/>
        <a:lstStyle/>
        <a:p>
          <a:endParaRPr lang="ru-RU"/>
        </a:p>
      </dgm:t>
    </dgm:pt>
    <dgm:pt modelId="{C3000C73-D115-4CE0-A247-A12DF8DBDDDB}" type="pres">
      <dgm:prSet presAssocID="{967D2E60-D277-4081-8ED6-68BE141AF2D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2A9416-52DD-47FF-8290-C162B5D86F90}" type="pres">
      <dgm:prSet presAssocID="{967D2E60-D277-4081-8ED6-68BE141AF2D5}" presName="tile4" presStyleLbl="node1" presStyleIdx="3" presStyleCnt="4"/>
      <dgm:spPr/>
      <dgm:t>
        <a:bodyPr/>
        <a:lstStyle/>
        <a:p>
          <a:endParaRPr lang="ru-RU"/>
        </a:p>
      </dgm:t>
    </dgm:pt>
    <dgm:pt modelId="{DA331D15-7FA9-42E2-A449-FDFC5CFD60D0}" type="pres">
      <dgm:prSet presAssocID="{967D2E60-D277-4081-8ED6-68BE141AF2D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B0CF64-F211-4BB5-9F07-90EA468AC85D}" type="pres">
      <dgm:prSet presAssocID="{967D2E60-D277-4081-8ED6-68BE141AF2D5}" presName="centerTile" presStyleLbl="fgShp" presStyleIdx="0" presStyleCnt="1" custScaleX="214120" custScaleY="12857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7F21547-2043-4F4A-9EE3-E7EE4C0C13FB}" type="presOf" srcId="{12824704-2224-41A2-BAB5-5A6FFFF13089}" destId="{909D7D75-6C01-46A7-B04E-A896FC6443A9}" srcOrd="0" destOrd="0" presId="urn:microsoft.com/office/officeart/2005/8/layout/matrix1"/>
    <dgm:cxn modelId="{05AA6C69-930C-49F7-8FEC-B59A1D94425E}" type="presOf" srcId="{053E40D6-2010-4729-9FF1-108D05D9D460}" destId="{87B0CF64-F211-4BB5-9F07-90EA468AC85D}" srcOrd="0" destOrd="0" presId="urn:microsoft.com/office/officeart/2005/8/layout/matrix1"/>
    <dgm:cxn modelId="{A49AF67E-32A7-4DEA-8289-D388C26816F1}" type="presOf" srcId="{967D2E60-D277-4081-8ED6-68BE141AF2D5}" destId="{D360545E-6E91-4355-9A95-B15C1560C1BC}" srcOrd="0" destOrd="0" presId="urn:microsoft.com/office/officeart/2005/8/layout/matrix1"/>
    <dgm:cxn modelId="{7EB2D1A9-357F-4ACB-819A-A884489B0C8E}" srcId="{053E40D6-2010-4729-9FF1-108D05D9D460}" destId="{4E755ACC-1A8B-4880-AFDA-F9496C4DD0C5}" srcOrd="4" destOrd="0" parTransId="{71D8091D-9183-4964-82A9-0DDAA7D68D24}" sibTransId="{8DBF3CD1-9E94-4852-BC0F-8A80D8D5CD1A}"/>
    <dgm:cxn modelId="{B82F5055-D408-4C4D-8AFD-DC9C300CD6B5}" type="presOf" srcId="{12F54FBD-F3F4-403C-B39F-80647C1FD465}" destId="{D7D528CD-4C8C-426A-964D-7290204D04FE}" srcOrd="0" destOrd="0" presId="urn:microsoft.com/office/officeart/2005/8/layout/matrix1"/>
    <dgm:cxn modelId="{F63054F6-3B05-4F59-90E0-22050E0A9F4B}" type="presOf" srcId="{D720C868-DBF2-469A-ABFA-996B156172D8}" destId="{C3000C73-D115-4CE0-A247-A12DF8DBDDDB}" srcOrd="1" destOrd="0" presId="urn:microsoft.com/office/officeart/2005/8/layout/matrix1"/>
    <dgm:cxn modelId="{ED644BF9-2468-41D6-B1AF-7822FCF4B991}" type="presOf" srcId="{3F356894-181E-4ED9-A48C-088A122EBD2A}" destId="{912A9416-52DD-47FF-8290-C162B5D86F90}" srcOrd="0" destOrd="0" presId="urn:microsoft.com/office/officeart/2005/8/layout/matrix1"/>
    <dgm:cxn modelId="{78AFACEF-DC11-49E0-9393-866CD6B34B42}" srcId="{053E40D6-2010-4729-9FF1-108D05D9D460}" destId="{12824704-2224-41A2-BAB5-5A6FFFF13089}" srcOrd="1" destOrd="0" parTransId="{181C6BC5-A6C4-4F99-B244-D08A2A784042}" sibTransId="{CACDFF7B-1E49-4542-BB2D-571D5954F4D4}"/>
    <dgm:cxn modelId="{C5002279-F056-4D0B-BB14-AB004B2DB5A2}" srcId="{053E40D6-2010-4729-9FF1-108D05D9D460}" destId="{D720C868-DBF2-469A-ABFA-996B156172D8}" srcOrd="2" destOrd="0" parTransId="{3C213C6F-60F6-4A01-9ADD-998E91D64BE1}" sibTransId="{6AEE7836-282A-4D1D-BCFA-75472E4F3EEC}"/>
    <dgm:cxn modelId="{101B435E-0082-4777-838F-A87383FD70D5}" srcId="{053E40D6-2010-4729-9FF1-108D05D9D460}" destId="{3F356894-181E-4ED9-A48C-088A122EBD2A}" srcOrd="3" destOrd="0" parTransId="{26EF64F9-50B1-43EE-8815-F3A5C5E8575A}" sibTransId="{30FEF1D5-DDE6-4CB6-8737-9D935A60F034}"/>
    <dgm:cxn modelId="{8074773B-0C60-4441-9EA1-D72146F0869A}" type="presOf" srcId="{D720C868-DBF2-469A-ABFA-996B156172D8}" destId="{971D4B02-89DB-40F2-8809-B8E3B5E5C691}" srcOrd="0" destOrd="0" presId="urn:microsoft.com/office/officeart/2005/8/layout/matrix1"/>
    <dgm:cxn modelId="{62F6AF63-5C63-4196-AE18-672802AB9508}" type="presOf" srcId="{12824704-2224-41A2-BAB5-5A6FFFF13089}" destId="{1FE1EB04-80DB-44A1-9EEA-9E4D17F7AEBD}" srcOrd="1" destOrd="0" presId="urn:microsoft.com/office/officeart/2005/8/layout/matrix1"/>
    <dgm:cxn modelId="{923F6881-AB09-4E16-BD67-62C365A1FA35}" type="presOf" srcId="{3F356894-181E-4ED9-A48C-088A122EBD2A}" destId="{DA331D15-7FA9-42E2-A449-FDFC5CFD60D0}" srcOrd="1" destOrd="0" presId="urn:microsoft.com/office/officeart/2005/8/layout/matrix1"/>
    <dgm:cxn modelId="{253E5C63-FF3F-4D89-ABDE-745D3424C618}" srcId="{967D2E60-D277-4081-8ED6-68BE141AF2D5}" destId="{053E40D6-2010-4729-9FF1-108D05D9D460}" srcOrd="0" destOrd="0" parTransId="{6555BC4F-C93A-429C-BBA0-776FF9E1F870}" sibTransId="{4332758A-682B-439C-8346-AD4A8558AE2F}"/>
    <dgm:cxn modelId="{CFA2C518-20BE-4C8E-91E4-6D1FC847CE83}" type="presOf" srcId="{12F54FBD-F3F4-403C-B39F-80647C1FD465}" destId="{D3C22C8E-FB58-46D6-86A4-74CA5C12FD00}" srcOrd="1" destOrd="0" presId="urn:microsoft.com/office/officeart/2005/8/layout/matrix1"/>
    <dgm:cxn modelId="{B923907A-E266-4E39-8D19-7F82CE455996}" srcId="{053E40D6-2010-4729-9FF1-108D05D9D460}" destId="{12F54FBD-F3F4-403C-B39F-80647C1FD465}" srcOrd="0" destOrd="0" parTransId="{A6CAF149-E56D-46AE-A5A9-E1E18EACCF84}" sibTransId="{C4DB9737-1F69-46AF-8187-A9A55E5A92CC}"/>
    <dgm:cxn modelId="{C91DEE45-03AF-4F31-9B92-5678643C9A7E}" type="presParOf" srcId="{D360545E-6E91-4355-9A95-B15C1560C1BC}" destId="{F7B5C12D-8B39-41DB-A262-928203C6A80F}" srcOrd="0" destOrd="0" presId="urn:microsoft.com/office/officeart/2005/8/layout/matrix1"/>
    <dgm:cxn modelId="{3D17662E-EE92-486D-86F4-2446A3507587}" type="presParOf" srcId="{F7B5C12D-8B39-41DB-A262-928203C6A80F}" destId="{D7D528CD-4C8C-426A-964D-7290204D04FE}" srcOrd="0" destOrd="0" presId="urn:microsoft.com/office/officeart/2005/8/layout/matrix1"/>
    <dgm:cxn modelId="{2584E620-1CDE-4436-BECF-1FE09E55B2CA}" type="presParOf" srcId="{F7B5C12D-8B39-41DB-A262-928203C6A80F}" destId="{D3C22C8E-FB58-46D6-86A4-74CA5C12FD00}" srcOrd="1" destOrd="0" presId="urn:microsoft.com/office/officeart/2005/8/layout/matrix1"/>
    <dgm:cxn modelId="{07DD2F4B-7F7C-49B4-A7A0-1FC30B1D49E6}" type="presParOf" srcId="{F7B5C12D-8B39-41DB-A262-928203C6A80F}" destId="{909D7D75-6C01-46A7-B04E-A896FC6443A9}" srcOrd="2" destOrd="0" presId="urn:microsoft.com/office/officeart/2005/8/layout/matrix1"/>
    <dgm:cxn modelId="{25D9E868-FA5C-4AE8-9855-C9FB281AFF2F}" type="presParOf" srcId="{F7B5C12D-8B39-41DB-A262-928203C6A80F}" destId="{1FE1EB04-80DB-44A1-9EEA-9E4D17F7AEBD}" srcOrd="3" destOrd="0" presId="urn:microsoft.com/office/officeart/2005/8/layout/matrix1"/>
    <dgm:cxn modelId="{0026E325-88CF-48CC-A07B-87BF13E65AC5}" type="presParOf" srcId="{F7B5C12D-8B39-41DB-A262-928203C6A80F}" destId="{971D4B02-89DB-40F2-8809-B8E3B5E5C691}" srcOrd="4" destOrd="0" presId="urn:microsoft.com/office/officeart/2005/8/layout/matrix1"/>
    <dgm:cxn modelId="{A9CE3E23-6CAA-4793-B20E-B2C2F923360B}" type="presParOf" srcId="{F7B5C12D-8B39-41DB-A262-928203C6A80F}" destId="{C3000C73-D115-4CE0-A247-A12DF8DBDDDB}" srcOrd="5" destOrd="0" presId="urn:microsoft.com/office/officeart/2005/8/layout/matrix1"/>
    <dgm:cxn modelId="{2DA8BC82-238E-4E59-9755-90710F99F9DF}" type="presParOf" srcId="{F7B5C12D-8B39-41DB-A262-928203C6A80F}" destId="{912A9416-52DD-47FF-8290-C162B5D86F90}" srcOrd="6" destOrd="0" presId="urn:microsoft.com/office/officeart/2005/8/layout/matrix1"/>
    <dgm:cxn modelId="{DFEB93D4-095F-4010-9DF0-19FB6046B04A}" type="presParOf" srcId="{F7B5C12D-8B39-41DB-A262-928203C6A80F}" destId="{DA331D15-7FA9-42E2-A449-FDFC5CFD60D0}" srcOrd="7" destOrd="0" presId="urn:microsoft.com/office/officeart/2005/8/layout/matrix1"/>
    <dgm:cxn modelId="{9DE03E11-A3E8-4971-BDB4-0DEB8FB467FE}" type="presParOf" srcId="{D360545E-6E91-4355-9A95-B15C1560C1BC}" destId="{87B0CF64-F211-4BB5-9F07-90EA468AC85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5706F00-1C29-48D3-A677-91286DF98AD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3192C58-359D-4518-A917-1FA15B2F054F}">
      <dgm:prSet phldrT="[Текст]" custT="1"/>
      <dgm:spPr/>
      <dgm:t>
        <a:bodyPr/>
        <a:lstStyle/>
        <a:p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Механизмы управления качеством образовательной деятельности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72B4D9-A157-4586-B47C-E6327F8DCD08}" type="parTrans" cxnId="{83627F0F-49E3-403B-8427-DBF8A0A6965C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8F1AED-424E-4704-A3A1-2121724DB4E3}" type="sibTrans" cxnId="{83627F0F-49E3-403B-8427-DBF8A0A6965C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364D30-C414-45AE-ADCC-017C8AE430D9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мониторинга эффективности руководителей образовательных организаций» 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9124B7-11E5-4E43-B2D3-4085F16C0EE4}" type="parTrans" cxnId="{A8BD3493-0974-429F-9160-E932115DF83B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D54FC4-1D50-498E-8399-E5C553496D13}" type="sibTrans" cxnId="{A8BD3493-0974-429F-9160-E932115DF83B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F24833-1141-444B-B9D6-DEDB75DD6140}">
      <dgm:prSet/>
      <dgm:spPr/>
      <dgm:t>
        <a:bodyPr/>
        <a:lstStyle/>
        <a:p>
          <a:r>
            <a:rPr lang="ru-RU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обеспечения профессионального развития педагогических работников» </a:t>
          </a:r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0D4526-4B8D-4FEE-9DCE-B78EF570EB0D}" type="parTrans" cxnId="{E0C018F5-FC89-43B4-9A92-A175B2A172CA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3542A8-724E-43D4-8C39-F2348A132014}" type="sibTrans" cxnId="{E0C018F5-FC89-43B4-9A92-A175B2A172CA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999B981-B3A1-46E4-BDA4-CAD6178A8A93}">
      <dgm:prSet/>
      <dgm:spPr/>
      <dgm:t>
        <a:bodyPr/>
        <a:lstStyle/>
        <a:p>
          <a:r>
            <a:rPr lang="ru-RU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организации воспитания обучающихся</a:t>
          </a:r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A74DA0-B2B2-48B3-80EF-DA80AC4EA323}" type="parTrans" cxnId="{FA41AEB5-F011-4778-BC9F-C8C3312C3CD0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33D993-4708-4E38-8737-0253516A7308}" type="sibTrans" cxnId="{FA41AEB5-F011-4778-BC9F-C8C3312C3CD0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485F08-BD59-49C4-8BE6-9915C9FF3091}">
      <dgm:prSet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мониторинга качества дошкольного образования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DBBB72-5439-4675-AC2C-5ED8EDB78CBE}" type="parTrans" cxnId="{57540D9A-2DC2-46F5-B94D-724698C01618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EB24A5-6756-4EA4-B93E-42BB2643FF27}" type="sibTrans" cxnId="{57540D9A-2DC2-46F5-B94D-724698C01618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1826C6-1470-4370-A82B-6BBDEE1CCF24}" type="pres">
      <dgm:prSet presAssocID="{35706F00-1C29-48D3-A677-91286DF98AD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08556D-4D48-48F4-8A32-4713B5B4BE70}" type="pres">
      <dgm:prSet presAssocID="{63192C58-359D-4518-A917-1FA15B2F054F}" presName="root1" presStyleCnt="0"/>
      <dgm:spPr/>
      <dgm:t>
        <a:bodyPr/>
        <a:lstStyle/>
        <a:p>
          <a:endParaRPr lang="ru-RU"/>
        </a:p>
      </dgm:t>
    </dgm:pt>
    <dgm:pt modelId="{590072A7-74E6-4630-AED0-FCB342E088ED}" type="pres">
      <dgm:prSet presAssocID="{63192C58-359D-4518-A917-1FA15B2F054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D8CE8D-E080-4C30-8766-3CE2EA78119E}" type="pres">
      <dgm:prSet presAssocID="{63192C58-359D-4518-A917-1FA15B2F054F}" presName="level2hierChild" presStyleCnt="0"/>
      <dgm:spPr/>
      <dgm:t>
        <a:bodyPr/>
        <a:lstStyle/>
        <a:p>
          <a:endParaRPr lang="ru-RU"/>
        </a:p>
      </dgm:t>
    </dgm:pt>
    <dgm:pt modelId="{3023015F-82A6-4461-A8BA-9429657F1493}" type="pres">
      <dgm:prSet presAssocID="{1C9124B7-11E5-4E43-B2D3-4085F16C0EE4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AA1E845E-2984-4339-8CE4-7FC7ACE73289}" type="pres">
      <dgm:prSet presAssocID="{1C9124B7-11E5-4E43-B2D3-4085F16C0EE4}" presName="connTx" presStyleLbl="parChTrans1D2" presStyleIdx="0" presStyleCnt="4"/>
      <dgm:spPr/>
      <dgm:t>
        <a:bodyPr/>
        <a:lstStyle/>
        <a:p>
          <a:endParaRPr lang="ru-RU"/>
        </a:p>
      </dgm:t>
    </dgm:pt>
    <dgm:pt modelId="{BC89CA55-FDD5-47CF-83E8-D7307661009D}" type="pres">
      <dgm:prSet presAssocID="{E1364D30-C414-45AE-ADCC-017C8AE430D9}" presName="root2" presStyleCnt="0"/>
      <dgm:spPr/>
      <dgm:t>
        <a:bodyPr/>
        <a:lstStyle/>
        <a:p>
          <a:endParaRPr lang="ru-RU"/>
        </a:p>
      </dgm:t>
    </dgm:pt>
    <dgm:pt modelId="{BF25A744-47B9-4244-96AF-B89B457E5BC6}" type="pres">
      <dgm:prSet presAssocID="{E1364D30-C414-45AE-ADCC-017C8AE430D9}" presName="LevelTwoTextNode" presStyleLbl="node2" presStyleIdx="0" presStyleCnt="4" custScaleX="1284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A8FCE1-ED87-421C-9F38-A4DDA5FEC313}" type="pres">
      <dgm:prSet presAssocID="{E1364D30-C414-45AE-ADCC-017C8AE430D9}" presName="level3hierChild" presStyleCnt="0"/>
      <dgm:spPr/>
      <dgm:t>
        <a:bodyPr/>
        <a:lstStyle/>
        <a:p>
          <a:endParaRPr lang="ru-RU"/>
        </a:p>
      </dgm:t>
    </dgm:pt>
    <dgm:pt modelId="{67A6F727-AA63-4D3F-BC1A-0C4C304847D8}" type="pres">
      <dgm:prSet presAssocID="{750D4526-4B8D-4FEE-9DCE-B78EF570EB0D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7D582CEC-8B44-45A6-BDFB-95DF8C81828D}" type="pres">
      <dgm:prSet presAssocID="{750D4526-4B8D-4FEE-9DCE-B78EF570EB0D}" presName="connTx" presStyleLbl="parChTrans1D2" presStyleIdx="1" presStyleCnt="4"/>
      <dgm:spPr/>
      <dgm:t>
        <a:bodyPr/>
        <a:lstStyle/>
        <a:p>
          <a:endParaRPr lang="ru-RU"/>
        </a:p>
      </dgm:t>
    </dgm:pt>
    <dgm:pt modelId="{60757D92-CDFD-4085-A038-C97564D31907}" type="pres">
      <dgm:prSet presAssocID="{50F24833-1141-444B-B9D6-DEDB75DD6140}" presName="root2" presStyleCnt="0"/>
      <dgm:spPr/>
      <dgm:t>
        <a:bodyPr/>
        <a:lstStyle/>
        <a:p>
          <a:endParaRPr lang="ru-RU"/>
        </a:p>
      </dgm:t>
    </dgm:pt>
    <dgm:pt modelId="{DFAD485C-FE96-4121-BCA4-8DB6DFFC2CD1}" type="pres">
      <dgm:prSet presAssocID="{50F24833-1141-444B-B9D6-DEDB75DD6140}" presName="LevelTwoTextNode" presStyleLbl="node2" presStyleIdx="1" presStyleCnt="4" custScaleX="1275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FF0F4C-BEAE-4847-929D-A695FA6CB4C8}" type="pres">
      <dgm:prSet presAssocID="{50F24833-1141-444B-B9D6-DEDB75DD6140}" presName="level3hierChild" presStyleCnt="0"/>
      <dgm:spPr/>
      <dgm:t>
        <a:bodyPr/>
        <a:lstStyle/>
        <a:p>
          <a:endParaRPr lang="ru-RU"/>
        </a:p>
      </dgm:t>
    </dgm:pt>
    <dgm:pt modelId="{E17CDFB6-32A4-40B4-AB20-BFCAF6ED4D43}" type="pres">
      <dgm:prSet presAssocID="{B7A74DA0-B2B2-48B3-80EF-DA80AC4EA323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053920EC-001E-4C1C-BE23-BDD268C4719A}" type="pres">
      <dgm:prSet presAssocID="{B7A74DA0-B2B2-48B3-80EF-DA80AC4EA323}" presName="connTx" presStyleLbl="parChTrans1D2" presStyleIdx="2" presStyleCnt="4"/>
      <dgm:spPr/>
      <dgm:t>
        <a:bodyPr/>
        <a:lstStyle/>
        <a:p>
          <a:endParaRPr lang="ru-RU"/>
        </a:p>
      </dgm:t>
    </dgm:pt>
    <dgm:pt modelId="{FD33EFA9-C40D-49A5-A3D9-2BC040B56E2C}" type="pres">
      <dgm:prSet presAssocID="{5999B981-B3A1-46E4-BDA4-CAD6178A8A93}" presName="root2" presStyleCnt="0"/>
      <dgm:spPr/>
      <dgm:t>
        <a:bodyPr/>
        <a:lstStyle/>
        <a:p>
          <a:endParaRPr lang="ru-RU"/>
        </a:p>
      </dgm:t>
    </dgm:pt>
    <dgm:pt modelId="{FE43E41D-77B1-4054-8704-382829291F2B}" type="pres">
      <dgm:prSet presAssocID="{5999B981-B3A1-46E4-BDA4-CAD6178A8A93}" presName="LevelTwoTextNode" presStyleLbl="node2" presStyleIdx="2" presStyleCnt="4" custScaleX="1280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38C395-D18F-4C8F-A22D-98F34D5850E2}" type="pres">
      <dgm:prSet presAssocID="{5999B981-B3A1-46E4-BDA4-CAD6178A8A93}" presName="level3hierChild" presStyleCnt="0"/>
      <dgm:spPr/>
      <dgm:t>
        <a:bodyPr/>
        <a:lstStyle/>
        <a:p>
          <a:endParaRPr lang="ru-RU"/>
        </a:p>
      </dgm:t>
    </dgm:pt>
    <dgm:pt modelId="{68B3C791-7361-4D79-A8F0-EDEAB67DC9CE}" type="pres">
      <dgm:prSet presAssocID="{58DBBB72-5439-4675-AC2C-5ED8EDB78CBE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15607379-A7D1-427A-951A-B65B12E5FEED}" type="pres">
      <dgm:prSet presAssocID="{58DBBB72-5439-4675-AC2C-5ED8EDB78CBE}" presName="connTx" presStyleLbl="parChTrans1D2" presStyleIdx="3" presStyleCnt="4"/>
      <dgm:spPr/>
      <dgm:t>
        <a:bodyPr/>
        <a:lstStyle/>
        <a:p>
          <a:endParaRPr lang="ru-RU"/>
        </a:p>
      </dgm:t>
    </dgm:pt>
    <dgm:pt modelId="{BEE4F155-DA38-409E-9ECA-CECE4442F1FA}" type="pres">
      <dgm:prSet presAssocID="{C0485F08-BD59-49C4-8BE6-9915C9FF3091}" presName="root2" presStyleCnt="0"/>
      <dgm:spPr/>
      <dgm:t>
        <a:bodyPr/>
        <a:lstStyle/>
        <a:p>
          <a:endParaRPr lang="ru-RU"/>
        </a:p>
      </dgm:t>
    </dgm:pt>
    <dgm:pt modelId="{A5FA1441-8BC3-4B9F-A46C-70DCA062B957}" type="pres">
      <dgm:prSet presAssocID="{C0485F08-BD59-49C4-8BE6-9915C9FF3091}" presName="LevelTwoTextNode" presStyleLbl="node2" presStyleIdx="3" presStyleCnt="4" custScaleX="128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966BCB-07F8-42DE-B9A5-8A8921E0DD8E}" type="pres">
      <dgm:prSet presAssocID="{C0485F08-BD59-49C4-8BE6-9915C9FF3091}" presName="level3hierChild" presStyleCnt="0"/>
      <dgm:spPr/>
      <dgm:t>
        <a:bodyPr/>
        <a:lstStyle/>
        <a:p>
          <a:endParaRPr lang="ru-RU"/>
        </a:p>
      </dgm:t>
    </dgm:pt>
  </dgm:ptLst>
  <dgm:cxnLst>
    <dgm:cxn modelId="{30DE899F-B19D-4FE3-9830-089250047F5C}" type="presOf" srcId="{B7A74DA0-B2B2-48B3-80EF-DA80AC4EA323}" destId="{E17CDFB6-32A4-40B4-AB20-BFCAF6ED4D43}" srcOrd="0" destOrd="0" presId="urn:microsoft.com/office/officeart/2008/layout/HorizontalMultiLevelHierarchy"/>
    <dgm:cxn modelId="{83627F0F-49E3-403B-8427-DBF8A0A6965C}" srcId="{35706F00-1C29-48D3-A677-91286DF98ADB}" destId="{63192C58-359D-4518-A917-1FA15B2F054F}" srcOrd="0" destOrd="0" parTransId="{BC72B4D9-A157-4586-B47C-E6327F8DCD08}" sibTransId="{FC8F1AED-424E-4704-A3A1-2121724DB4E3}"/>
    <dgm:cxn modelId="{77AD1CF0-3FAF-4274-8BD9-CDA504F0413E}" type="presOf" srcId="{63192C58-359D-4518-A917-1FA15B2F054F}" destId="{590072A7-74E6-4630-AED0-FCB342E088ED}" srcOrd="0" destOrd="0" presId="urn:microsoft.com/office/officeart/2008/layout/HorizontalMultiLevelHierarchy"/>
    <dgm:cxn modelId="{2AF55812-F5EB-4898-ABBC-4F064662D256}" type="presOf" srcId="{50F24833-1141-444B-B9D6-DEDB75DD6140}" destId="{DFAD485C-FE96-4121-BCA4-8DB6DFFC2CD1}" srcOrd="0" destOrd="0" presId="urn:microsoft.com/office/officeart/2008/layout/HorizontalMultiLevelHierarchy"/>
    <dgm:cxn modelId="{A8BD3493-0974-429F-9160-E932115DF83B}" srcId="{63192C58-359D-4518-A917-1FA15B2F054F}" destId="{E1364D30-C414-45AE-ADCC-017C8AE430D9}" srcOrd="0" destOrd="0" parTransId="{1C9124B7-11E5-4E43-B2D3-4085F16C0EE4}" sibTransId="{55D54FC4-1D50-498E-8399-E5C553496D13}"/>
    <dgm:cxn modelId="{4163E6AA-5773-4FF9-B2A5-A6E3FA0DB624}" type="presOf" srcId="{5999B981-B3A1-46E4-BDA4-CAD6178A8A93}" destId="{FE43E41D-77B1-4054-8704-382829291F2B}" srcOrd="0" destOrd="0" presId="urn:microsoft.com/office/officeart/2008/layout/HorizontalMultiLevelHierarchy"/>
    <dgm:cxn modelId="{671C46B6-6BFD-426B-AD9F-420A6CC30201}" type="presOf" srcId="{B7A74DA0-B2B2-48B3-80EF-DA80AC4EA323}" destId="{053920EC-001E-4C1C-BE23-BDD268C4719A}" srcOrd="1" destOrd="0" presId="urn:microsoft.com/office/officeart/2008/layout/HorizontalMultiLevelHierarchy"/>
    <dgm:cxn modelId="{41A66274-3304-4A69-A533-C11324B476F9}" type="presOf" srcId="{58DBBB72-5439-4675-AC2C-5ED8EDB78CBE}" destId="{15607379-A7D1-427A-951A-B65B12E5FEED}" srcOrd="1" destOrd="0" presId="urn:microsoft.com/office/officeart/2008/layout/HorizontalMultiLevelHierarchy"/>
    <dgm:cxn modelId="{72995568-A3F7-4774-89F1-35FDD7A48919}" type="presOf" srcId="{750D4526-4B8D-4FEE-9DCE-B78EF570EB0D}" destId="{7D582CEC-8B44-45A6-BDFB-95DF8C81828D}" srcOrd="1" destOrd="0" presId="urn:microsoft.com/office/officeart/2008/layout/HorizontalMultiLevelHierarchy"/>
    <dgm:cxn modelId="{26E82A57-BA5A-45B3-AC9B-C2E794DB056B}" type="presOf" srcId="{1C9124B7-11E5-4E43-B2D3-4085F16C0EE4}" destId="{3023015F-82A6-4461-A8BA-9429657F1493}" srcOrd="0" destOrd="0" presId="urn:microsoft.com/office/officeart/2008/layout/HorizontalMultiLevelHierarchy"/>
    <dgm:cxn modelId="{57540D9A-2DC2-46F5-B94D-724698C01618}" srcId="{63192C58-359D-4518-A917-1FA15B2F054F}" destId="{C0485F08-BD59-49C4-8BE6-9915C9FF3091}" srcOrd="3" destOrd="0" parTransId="{58DBBB72-5439-4675-AC2C-5ED8EDB78CBE}" sibTransId="{20EB24A5-6756-4EA4-B93E-42BB2643FF27}"/>
    <dgm:cxn modelId="{FA41AEB5-F011-4778-BC9F-C8C3312C3CD0}" srcId="{63192C58-359D-4518-A917-1FA15B2F054F}" destId="{5999B981-B3A1-46E4-BDA4-CAD6178A8A93}" srcOrd="2" destOrd="0" parTransId="{B7A74DA0-B2B2-48B3-80EF-DA80AC4EA323}" sibTransId="{8B33D993-4708-4E38-8737-0253516A7308}"/>
    <dgm:cxn modelId="{B75BAD0E-ECE1-4C62-9AA3-FD2168BA8F42}" type="presOf" srcId="{58DBBB72-5439-4675-AC2C-5ED8EDB78CBE}" destId="{68B3C791-7361-4D79-A8F0-EDEAB67DC9CE}" srcOrd="0" destOrd="0" presId="urn:microsoft.com/office/officeart/2008/layout/HorizontalMultiLevelHierarchy"/>
    <dgm:cxn modelId="{E0C018F5-FC89-43B4-9A92-A175B2A172CA}" srcId="{63192C58-359D-4518-A917-1FA15B2F054F}" destId="{50F24833-1141-444B-B9D6-DEDB75DD6140}" srcOrd="1" destOrd="0" parTransId="{750D4526-4B8D-4FEE-9DCE-B78EF570EB0D}" sibTransId="{523542A8-724E-43D4-8C39-F2348A132014}"/>
    <dgm:cxn modelId="{6FCE5FF7-EF35-4859-80F4-F04055E95CDD}" type="presOf" srcId="{E1364D30-C414-45AE-ADCC-017C8AE430D9}" destId="{BF25A744-47B9-4244-96AF-B89B457E5BC6}" srcOrd="0" destOrd="0" presId="urn:microsoft.com/office/officeart/2008/layout/HorizontalMultiLevelHierarchy"/>
    <dgm:cxn modelId="{7DE0349F-A922-400A-931A-59BB41DF52D1}" type="presOf" srcId="{C0485F08-BD59-49C4-8BE6-9915C9FF3091}" destId="{A5FA1441-8BC3-4B9F-A46C-70DCA062B957}" srcOrd="0" destOrd="0" presId="urn:microsoft.com/office/officeart/2008/layout/HorizontalMultiLevelHierarchy"/>
    <dgm:cxn modelId="{3BC12CD6-B02F-4320-A902-5E0D35B0D9BA}" type="presOf" srcId="{750D4526-4B8D-4FEE-9DCE-B78EF570EB0D}" destId="{67A6F727-AA63-4D3F-BC1A-0C4C304847D8}" srcOrd="0" destOrd="0" presId="urn:microsoft.com/office/officeart/2008/layout/HorizontalMultiLevelHierarchy"/>
    <dgm:cxn modelId="{E25CB6D2-DA35-42C9-9330-7FEFA58849A7}" type="presOf" srcId="{35706F00-1C29-48D3-A677-91286DF98ADB}" destId="{291826C6-1470-4370-A82B-6BBDEE1CCF24}" srcOrd="0" destOrd="0" presId="urn:microsoft.com/office/officeart/2008/layout/HorizontalMultiLevelHierarchy"/>
    <dgm:cxn modelId="{21D54641-9F44-45B4-B024-F162B526180E}" type="presOf" srcId="{1C9124B7-11E5-4E43-B2D3-4085F16C0EE4}" destId="{AA1E845E-2984-4339-8CE4-7FC7ACE73289}" srcOrd="1" destOrd="0" presId="urn:microsoft.com/office/officeart/2008/layout/HorizontalMultiLevelHierarchy"/>
    <dgm:cxn modelId="{606E4193-7E71-466F-849C-72C451D726D0}" type="presParOf" srcId="{291826C6-1470-4370-A82B-6BBDEE1CCF24}" destId="{B408556D-4D48-48F4-8A32-4713B5B4BE70}" srcOrd="0" destOrd="0" presId="urn:microsoft.com/office/officeart/2008/layout/HorizontalMultiLevelHierarchy"/>
    <dgm:cxn modelId="{494C720E-2FAA-4A53-AEA0-306F0C85F37E}" type="presParOf" srcId="{B408556D-4D48-48F4-8A32-4713B5B4BE70}" destId="{590072A7-74E6-4630-AED0-FCB342E088ED}" srcOrd="0" destOrd="0" presId="urn:microsoft.com/office/officeart/2008/layout/HorizontalMultiLevelHierarchy"/>
    <dgm:cxn modelId="{13AAFF7E-1C52-422E-96D8-A75293C1146F}" type="presParOf" srcId="{B408556D-4D48-48F4-8A32-4713B5B4BE70}" destId="{5FD8CE8D-E080-4C30-8766-3CE2EA78119E}" srcOrd="1" destOrd="0" presId="urn:microsoft.com/office/officeart/2008/layout/HorizontalMultiLevelHierarchy"/>
    <dgm:cxn modelId="{2147CF07-E1AA-4EFA-A94E-CBD840B3367F}" type="presParOf" srcId="{5FD8CE8D-E080-4C30-8766-3CE2EA78119E}" destId="{3023015F-82A6-4461-A8BA-9429657F1493}" srcOrd="0" destOrd="0" presId="urn:microsoft.com/office/officeart/2008/layout/HorizontalMultiLevelHierarchy"/>
    <dgm:cxn modelId="{0C3BA723-3DC3-41C1-955E-3A74734AD0AE}" type="presParOf" srcId="{3023015F-82A6-4461-A8BA-9429657F1493}" destId="{AA1E845E-2984-4339-8CE4-7FC7ACE73289}" srcOrd="0" destOrd="0" presId="urn:microsoft.com/office/officeart/2008/layout/HorizontalMultiLevelHierarchy"/>
    <dgm:cxn modelId="{DEC521DE-29FC-466E-A284-4761BD99AD91}" type="presParOf" srcId="{5FD8CE8D-E080-4C30-8766-3CE2EA78119E}" destId="{BC89CA55-FDD5-47CF-83E8-D7307661009D}" srcOrd="1" destOrd="0" presId="urn:microsoft.com/office/officeart/2008/layout/HorizontalMultiLevelHierarchy"/>
    <dgm:cxn modelId="{4E5E9DDF-E287-45B0-9997-09066592ADDF}" type="presParOf" srcId="{BC89CA55-FDD5-47CF-83E8-D7307661009D}" destId="{BF25A744-47B9-4244-96AF-B89B457E5BC6}" srcOrd="0" destOrd="0" presId="urn:microsoft.com/office/officeart/2008/layout/HorizontalMultiLevelHierarchy"/>
    <dgm:cxn modelId="{50D0E4B5-50E0-40DD-8091-85278ADC4CBD}" type="presParOf" srcId="{BC89CA55-FDD5-47CF-83E8-D7307661009D}" destId="{94A8FCE1-ED87-421C-9F38-A4DDA5FEC313}" srcOrd="1" destOrd="0" presId="urn:microsoft.com/office/officeart/2008/layout/HorizontalMultiLevelHierarchy"/>
    <dgm:cxn modelId="{B9DFEE89-BEF8-4B7E-B28A-FDDBCB947034}" type="presParOf" srcId="{5FD8CE8D-E080-4C30-8766-3CE2EA78119E}" destId="{67A6F727-AA63-4D3F-BC1A-0C4C304847D8}" srcOrd="2" destOrd="0" presId="urn:microsoft.com/office/officeart/2008/layout/HorizontalMultiLevelHierarchy"/>
    <dgm:cxn modelId="{CC4C9CD5-769C-41DE-8F82-BD77909A97C1}" type="presParOf" srcId="{67A6F727-AA63-4D3F-BC1A-0C4C304847D8}" destId="{7D582CEC-8B44-45A6-BDFB-95DF8C81828D}" srcOrd="0" destOrd="0" presId="urn:microsoft.com/office/officeart/2008/layout/HorizontalMultiLevelHierarchy"/>
    <dgm:cxn modelId="{205D0152-3C7F-4468-8C0C-EC615F391387}" type="presParOf" srcId="{5FD8CE8D-E080-4C30-8766-3CE2EA78119E}" destId="{60757D92-CDFD-4085-A038-C97564D31907}" srcOrd="3" destOrd="0" presId="urn:microsoft.com/office/officeart/2008/layout/HorizontalMultiLevelHierarchy"/>
    <dgm:cxn modelId="{06DAFA9F-7C1E-46A8-91D8-B866EC24D753}" type="presParOf" srcId="{60757D92-CDFD-4085-A038-C97564D31907}" destId="{DFAD485C-FE96-4121-BCA4-8DB6DFFC2CD1}" srcOrd="0" destOrd="0" presId="urn:microsoft.com/office/officeart/2008/layout/HorizontalMultiLevelHierarchy"/>
    <dgm:cxn modelId="{465D07C8-4C71-4261-9115-00B4243ACD81}" type="presParOf" srcId="{60757D92-CDFD-4085-A038-C97564D31907}" destId="{BFFF0F4C-BEAE-4847-929D-A695FA6CB4C8}" srcOrd="1" destOrd="0" presId="urn:microsoft.com/office/officeart/2008/layout/HorizontalMultiLevelHierarchy"/>
    <dgm:cxn modelId="{DB1ED546-C861-451C-9FFE-D3B9BEE9B7BC}" type="presParOf" srcId="{5FD8CE8D-E080-4C30-8766-3CE2EA78119E}" destId="{E17CDFB6-32A4-40B4-AB20-BFCAF6ED4D43}" srcOrd="4" destOrd="0" presId="urn:microsoft.com/office/officeart/2008/layout/HorizontalMultiLevelHierarchy"/>
    <dgm:cxn modelId="{9542F123-A489-49C3-8218-030286AFC519}" type="presParOf" srcId="{E17CDFB6-32A4-40B4-AB20-BFCAF6ED4D43}" destId="{053920EC-001E-4C1C-BE23-BDD268C4719A}" srcOrd="0" destOrd="0" presId="urn:microsoft.com/office/officeart/2008/layout/HorizontalMultiLevelHierarchy"/>
    <dgm:cxn modelId="{C924D870-B99B-402E-AEE6-D51BC7B3BCFF}" type="presParOf" srcId="{5FD8CE8D-E080-4C30-8766-3CE2EA78119E}" destId="{FD33EFA9-C40D-49A5-A3D9-2BC040B56E2C}" srcOrd="5" destOrd="0" presId="urn:microsoft.com/office/officeart/2008/layout/HorizontalMultiLevelHierarchy"/>
    <dgm:cxn modelId="{BAE24463-AC90-4D2D-A73B-F9E493B22759}" type="presParOf" srcId="{FD33EFA9-C40D-49A5-A3D9-2BC040B56E2C}" destId="{FE43E41D-77B1-4054-8704-382829291F2B}" srcOrd="0" destOrd="0" presId="urn:microsoft.com/office/officeart/2008/layout/HorizontalMultiLevelHierarchy"/>
    <dgm:cxn modelId="{6D31ADCF-0DF4-43B8-AE8C-DFA3E7B895BE}" type="presParOf" srcId="{FD33EFA9-C40D-49A5-A3D9-2BC040B56E2C}" destId="{DD38C395-D18F-4C8F-A22D-98F34D5850E2}" srcOrd="1" destOrd="0" presId="urn:microsoft.com/office/officeart/2008/layout/HorizontalMultiLevelHierarchy"/>
    <dgm:cxn modelId="{AE657FA5-4410-4ACC-8CC0-A36ADD44F56A}" type="presParOf" srcId="{5FD8CE8D-E080-4C30-8766-3CE2EA78119E}" destId="{68B3C791-7361-4D79-A8F0-EDEAB67DC9CE}" srcOrd="6" destOrd="0" presId="urn:microsoft.com/office/officeart/2008/layout/HorizontalMultiLevelHierarchy"/>
    <dgm:cxn modelId="{6534A2CD-F7A4-4051-8834-BE3686EA4089}" type="presParOf" srcId="{68B3C791-7361-4D79-A8F0-EDEAB67DC9CE}" destId="{15607379-A7D1-427A-951A-B65B12E5FEED}" srcOrd="0" destOrd="0" presId="urn:microsoft.com/office/officeart/2008/layout/HorizontalMultiLevelHierarchy"/>
    <dgm:cxn modelId="{8A5673DE-2C4B-4504-AF4E-4B0DC2D287D9}" type="presParOf" srcId="{5FD8CE8D-E080-4C30-8766-3CE2EA78119E}" destId="{BEE4F155-DA38-409E-9ECA-CECE4442F1FA}" srcOrd="7" destOrd="0" presId="urn:microsoft.com/office/officeart/2008/layout/HorizontalMultiLevelHierarchy"/>
    <dgm:cxn modelId="{B11609F9-124C-41EE-9836-8B5EC1E8A794}" type="presParOf" srcId="{BEE4F155-DA38-409E-9ECA-CECE4442F1FA}" destId="{A5FA1441-8BC3-4B9F-A46C-70DCA062B957}" srcOrd="0" destOrd="0" presId="urn:microsoft.com/office/officeart/2008/layout/HorizontalMultiLevelHierarchy"/>
    <dgm:cxn modelId="{08B48D63-6D30-45D5-A514-C6BCF49261C9}" type="presParOf" srcId="{BEE4F155-DA38-409E-9ECA-CECE4442F1FA}" destId="{0B966BCB-07F8-42DE-B9A5-8A8921E0DD8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5CE095B-AC95-463F-BAA4-7BD56C1CEDBF}" type="doc">
      <dgm:prSet loTypeId="urn:microsoft.com/office/officeart/2005/8/layout/cycle7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4A7BE67-A597-4FF2-8E80-B1E41A7C3C1A}">
      <dgm:prSet phldrT="[Текст]" custT="1"/>
      <dgm:spPr/>
      <dgm:t>
        <a:bodyPr/>
        <a:lstStyle/>
        <a:p>
          <a:r>
            <a: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Концептуальные документы</a:t>
          </a:r>
        </a:p>
      </dgm:t>
    </dgm:pt>
    <dgm:pt modelId="{1714C3EE-39A5-45A0-BE30-E6EDA2220F15}" type="parTrans" cxnId="{66387B0B-42B6-4F17-9D10-C1DD936C3E48}">
      <dgm:prSet/>
      <dgm:spPr/>
      <dgm:t>
        <a:bodyPr/>
        <a:lstStyle/>
        <a:p>
          <a:endParaRPr lang="ru-RU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2529D7-563F-4DE8-9E6F-6AFF1F7C4597}" type="sibTrans" cxnId="{66387B0B-42B6-4F17-9D10-C1DD936C3E48}">
      <dgm:prSet custT="1"/>
      <dgm:spPr/>
      <dgm:t>
        <a:bodyPr/>
        <a:lstStyle/>
        <a:p>
          <a:endParaRPr lang="ru-RU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2CB974-90BD-4140-9753-2EBAC63AF9F0}">
      <dgm:prSet phldrT="[Текст]" custT="1"/>
      <dgm:spPr/>
      <dgm:t>
        <a:bodyPr/>
        <a:lstStyle/>
        <a:p>
          <a:r>
            <a:rPr lang="ru-RU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Управленческие  документы</a:t>
          </a:r>
        </a:p>
      </dgm:t>
    </dgm:pt>
    <dgm:pt modelId="{08FADF9E-2BA4-4223-B2BE-F0D5C3354E3E}" type="parTrans" cxnId="{244FA64F-78FC-4F7D-BF27-2FBFE5D954BE}">
      <dgm:prSet/>
      <dgm:spPr/>
      <dgm:t>
        <a:bodyPr/>
        <a:lstStyle/>
        <a:p>
          <a:endParaRPr lang="ru-RU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1833CB-8C41-438D-8C5B-00488145074E}" type="sibTrans" cxnId="{244FA64F-78FC-4F7D-BF27-2FBFE5D954BE}">
      <dgm:prSet custT="1"/>
      <dgm:spPr/>
      <dgm:t>
        <a:bodyPr/>
        <a:lstStyle/>
        <a:p>
          <a:endParaRPr lang="ru-RU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178CCE-2FB1-4AE2-B143-675C277C9994}">
      <dgm:prSet phldrT="[Текст]" custT="1"/>
      <dgm:spPr/>
      <dgm:t>
        <a:bodyPr/>
        <a:lstStyle/>
        <a:p>
          <a:r>
            <a:rPr lang="ru-RU"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Процессуальные документы</a:t>
          </a:r>
        </a:p>
      </dgm:t>
    </dgm:pt>
    <dgm:pt modelId="{153E0B61-F0B3-4EA2-B257-4EB5AEFD65E8}" type="parTrans" cxnId="{D6F7DA9C-E12A-40BB-A117-CAF73D4E7495}">
      <dgm:prSet/>
      <dgm:spPr/>
      <dgm:t>
        <a:bodyPr/>
        <a:lstStyle/>
        <a:p>
          <a:endParaRPr lang="ru-RU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BCC46D-EE1A-45CD-8A5D-BB106157AC7E}" type="sibTrans" cxnId="{D6F7DA9C-E12A-40BB-A117-CAF73D4E7495}">
      <dgm:prSet custT="1"/>
      <dgm:spPr/>
      <dgm:t>
        <a:bodyPr/>
        <a:lstStyle/>
        <a:p>
          <a:endParaRPr lang="ru-RU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7CE5E1-5114-44A7-8DA9-3901CD9789B7}" type="pres">
      <dgm:prSet presAssocID="{15CE095B-AC95-463F-BAA4-7BD56C1CEDB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0A4954-9E9D-4407-AAEF-02C2354FE90E}" type="pres">
      <dgm:prSet presAssocID="{E4A7BE67-A597-4FF2-8E80-B1E41A7C3C1A}" presName="node" presStyleLbl="node1" presStyleIdx="0" presStyleCnt="3" custScaleX="1100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AEA102-F806-4AC1-90E3-8EF61F611916}" type="pres">
      <dgm:prSet presAssocID="{652529D7-563F-4DE8-9E6F-6AFF1F7C4597}" presName="sibTrans" presStyleLbl="sibTrans2D1" presStyleIdx="0" presStyleCnt="3"/>
      <dgm:spPr/>
      <dgm:t>
        <a:bodyPr/>
        <a:lstStyle/>
        <a:p>
          <a:endParaRPr lang="ru-RU"/>
        </a:p>
      </dgm:t>
    </dgm:pt>
    <dgm:pt modelId="{B8ADC8E1-70AD-4CE2-BCEF-22D103511AF1}" type="pres">
      <dgm:prSet presAssocID="{652529D7-563F-4DE8-9E6F-6AFF1F7C4597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13CE1C80-4A15-4D91-81AB-167592C7690C}" type="pres">
      <dgm:prSet presAssocID="{E82CB974-90BD-4140-9753-2EBAC63AF9F0}" presName="node" presStyleLbl="node1" presStyleIdx="1" presStyleCnt="3" custScaleX="1110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4C48EE-3598-4AFB-8903-01711A26EDAA}" type="pres">
      <dgm:prSet presAssocID="{D21833CB-8C41-438D-8C5B-00488145074E}" presName="sibTrans" presStyleLbl="sibTrans2D1" presStyleIdx="1" presStyleCnt="3"/>
      <dgm:spPr/>
      <dgm:t>
        <a:bodyPr/>
        <a:lstStyle/>
        <a:p>
          <a:endParaRPr lang="ru-RU"/>
        </a:p>
      </dgm:t>
    </dgm:pt>
    <dgm:pt modelId="{D15090E3-6AE1-4210-A78E-E95AA96A0F2B}" type="pres">
      <dgm:prSet presAssocID="{D21833CB-8C41-438D-8C5B-00488145074E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53690A5F-F14D-402E-A0A8-D76F70A920AA}" type="pres">
      <dgm:prSet presAssocID="{04178CCE-2FB1-4AE2-B143-675C277C9994}" presName="node" presStyleLbl="node1" presStyleIdx="2" presStyleCnt="3" custScaleX="108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570277-98A3-4D75-A714-6F838C6C204C}" type="pres">
      <dgm:prSet presAssocID="{03BCC46D-EE1A-45CD-8A5D-BB106157AC7E}" presName="sibTrans" presStyleLbl="sibTrans2D1" presStyleIdx="2" presStyleCnt="3"/>
      <dgm:spPr/>
      <dgm:t>
        <a:bodyPr/>
        <a:lstStyle/>
        <a:p>
          <a:endParaRPr lang="ru-RU"/>
        </a:p>
      </dgm:t>
    </dgm:pt>
    <dgm:pt modelId="{82682650-BF1F-4CBE-8BA1-89B993B90E3B}" type="pres">
      <dgm:prSet presAssocID="{03BCC46D-EE1A-45CD-8A5D-BB106157AC7E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2CC5AEE4-A2EC-45B3-B33E-B0CEEF251581}" type="presOf" srcId="{03BCC46D-EE1A-45CD-8A5D-BB106157AC7E}" destId="{4F570277-98A3-4D75-A714-6F838C6C204C}" srcOrd="0" destOrd="0" presId="urn:microsoft.com/office/officeart/2005/8/layout/cycle7"/>
    <dgm:cxn modelId="{244FA64F-78FC-4F7D-BF27-2FBFE5D954BE}" srcId="{15CE095B-AC95-463F-BAA4-7BD56C1CEDBF}" destId="{E82CB974-90BD-4140-9753-2EBAC63AF9F0}" srcOrd="1" destOrd="0" parTransId="{08FADF9E-2BA4-4223-B2BE-F0D5C3354E3E}" sibTransId="{D21833CB-8C41-438D-8C5B-00488145074E}"/>
    <dgm:cxn modelId="{0AD825D4-D833-4D0D-8045-078F914A6DB5}" type="presOf" srcId="{D21833CB-8C41-438D-8C5B-00488145074E}" destId="{1A4C48EE-3598-4AFB-8903-01711A26EDAA}" srcOrd="0" destOrd="0" presId="urn:microsoft.com/office/officeart/2005/8/layout/cycle7"/>
    <dgm:cxn modelId="{3B38F496-4456-444A-8483-A46F98B5486B}" type="presOf" srcId="{652529D7-563F-4DE8-9E6F-6AFF1F7C4597}" destId="{25AEA102-F806-4AC1-90E3-8EF61F611916}" srcOrd="0" destOrd="0" presId="urn:microsoft.com/office/officeart/2005/8/layout/cycle7"/>
    <dgm:cxn modelId="{AE4DEB7B-49BF-4283-823F-0C60EB628430}" type="presOf" srcId="{E4A7BE67-A597-4FF2-8E80-B1E41A7C3C1A}" destId="{040A4954-9E9D-4407-AAEF-02C2354FE90E}" srcOrd="0" destOrd="0" presId="urn:microsoft.com/office/officeart/2005/8/layout/cycle7"/>
    <dgm:cxn modelId="{D6F7DA9C-E12A-40BB-A117-CAF73D4E7495}" srcId="{15CE095B-AC95-463F-BAA4-7BD56C1CEDBF}" destId="{04178CCE-2FB1-4AE2-B143-675C277C9994}" srcOrd="2" destOrd="0" parTransId="{153E0B61-F0B3-4EA2-B257-4EB5AEFD65E8}" sibTransId="{03BCC46D-EE1A-45CD-8A5D-BB106157AC7E}"/>
    <dgm:cxn modelId="{2ED7B963-5B60-4490-8C15-E2E61094941B}" type="presOf" srcId="{04178CCE-2FB1-4AE2-B143-675C277C9994}" destId="{53690A5F-F14D-402E-A0A8-D76F70A920AA}" srcOrd="0" destOrd="0" presId="urn:microsoft.com/office/officeart/2005/8/layout/cycle7"/>
    <dgm:cxn modelId="{AD523C92-5EB1-4EC3-B9E8-185E2F60A1A7}" type="presOf" srcId="{E82CB974-90BD-4140-9753-2EBAC63AF9F0}" destId="{13CE1C80-4A15-4D91-81AB-167592C7690C}" srcOrd="0" destOrd="0" presId="urn:microsoft.com/office/officeart/2005/8/layout/cycle7"/>
    <dgm:cxn modelId="{6E07F79D-0255-4EF1-8B86-E6B0F7570A22}" type="presOf" srcId="{D21833CB-8C41-438D-8C5B-00488145074E}" destId="{D15090E3-6AE1-4210-A78E-E95AA96A0F2B}" srcOrd="1" destOrd="0" presId="urn:microsoft.com/office/officeart/2005/8/layout/cycle7"/>
    <dgm:cxn modelId="{74F17E6D-40B4-4706-B208-F101E382C70D}" type="presOf" srcId="{652529D7-563F-4DE8-9E6F-6AFF1F7C4597}" destId="{B8ADC8E1-70AD-4CE2-BCEF-22D103511AF1}" srcOrd="1" destOrd="0" presId="urn:microsoft.com/office/officeart/2005/8/layout/cycle7"/>
    <dgm:cxn modelId="{42DDCADC-F1E9-4039-9949-A304D387F6D7}" type="presOf" srcId="{15CE095B-AC95-463F-BAA4-7BD56C1CEDBF}" destId="{257CE5E1-5114-44A7-8DA9-3901CD9789B7}" srcOrd="0" destOrd="0" presId="urn:microsoft.com/office/officeart/2005/8/layout/cycle7"/>
    <dgm:cxn modelId="{66387B0B-42B6-4F17-9D10-C1DD936C3E48}" srcId="{15CE095B-AC95-463F-BAA4-7BD56C1CEDBF}" destId="{E4A7BE67-A597-4FF2-8E80-B1E41A7C3C1A}" srcOrd="0" destOrd="0" parTransId="{1714C3EE-39A5-45A0-BE30-E6EDA2220F15}" sibTransId="{652529D7-563F-4DE8-9E6F-6AFF1F7C4597}"/>
    <dgm:cxn modelId="{ABB98BD5-DFBD-4374-8691-8C0ECBF63718}" type="presOf" srcId="{03BCC46D-EE1A-45CD-8A5D-BB106157AC7E}" destId="{82682650-BF1F-4CBE-8BA1-89B993B90E3B}" srcOrd="1" destOrd="0" presId="urn:microsoft.com/office/officeart/2005/8/layout/cycle7"/>
    <dgm:cxn modelId="{6A75893A-B117-4711-996C-DE7ED73B0267}" type="presParOf" srcId="{257CE5E1-5114-44A7-8DA9-3901CD9789B7}" destId="{040A4954-9E9D-4407-AAEF-02C2354FE90E}" srcOrd="0" destOrd="0" presId="urn:microsoft.com/office/officeart/2005/8/layout/cycle7"/>
    <dgm:cxn modelId="{C60CF64E-0920-468C-A308-4C6C31AECFA3}" type="presParOf" srcId="{257CE5E1-5114-44A7-8DA9-3901CD9789B7}" destId="{25AEA102-F806-4AC1-90E3-8EF61F611916}" srcOrd="1" destOrd="0" presId="urn:microsoft.com/office/officeart/2005/8/layout/cycle7"/>
    <dgm:cxn modelId="{C6B70F13-1EB0-47FC-9391-9E96928690E5}" type="presParOf" srcId="{25AEA102-F806-4AC1-90E3-8EF61F611916}" destId="{B8ADC8E1-70AD-4CE2-BCEF-22D103511AF1}" srcOrd="0" destOrd="0" presId="urn:microsoft.com/office/officeart/2005/8/layout/cycle7"/>
    <dgm:cxn modelId="{150D3420-06CD-447B-A51F-5EB7694FD748}" type="presParOf" srcId="{257CE5E1-5114-44A7-8DA9-3901CD9789B7}" destId="{13CE1C80-4A15-4D91-81AB-167592C7690C}" srcOrd="2" destOrd="0" presId="urn:microsoft.com/office/officeart/2005/8/layout/cycle7"/>
    <dgm:cxn modelId="{AFF7D06A-721A-446E-A462-358E4CD3940D}" type="presParOf" srcId="{257CE5E1-5114-44A7-8DA9-3901CD9789B7}" destId="{1A4C48EE-3598-4AFB-8903-01711A26EDAA}" srcOrd="3" destOrd="0" presId="urn:microsoft.com/office/officeart/2005/8/layout/cycle7"/>
    <dgm:cxn modelId="{EBB4B40B-E673-42C7-A36C-346E929C528A}" type="presParOf" srcId="{1A4C48EE-3598-4AFB-8903-01711A26EDAA}" destId="{D15090E3-6AE1-4210-A78E-E95AA96A0F2B}" srcOrd="0" destOrd="0" presId="urn:microsoft.com/office/officeart/2005/8/layout/cycle7"/>
    <dgm:cxn modelId="{C07C347C-A514-42AE-9BC0-8F520080D2BF}" type="presParOf" srcId="{257CE5E1-5114-44A7-8DA9-3901CD9789B7}" destId="{53690A5F-F14D-402E-A0A8-D76F70A920AA}" srcOrd="4" destOrd="0" presId="urn:microsoft.com/office/officeart/2005/8/layout/cycle7"/>
    <dgm:cxn modelId="{19F83D53-4C29-454D-8792-A77B72D6696A}" type="presParOf" srcId="{257CE5E1-5114-44A7-8DA9-3901CD9789B7}" destId="{4F570277-98A3-4D75-A714-6F838C6C204C}" srcOrd="5" destOrd="0" presId="urn:microsoft.com/office/officeart/2005/8/layout/cycle7"/>
    <dgm:cxn modelId="{311046DF-C92A-43A6-8A83-7ACA9B156603}" type="presParOf" srcId="{4F570277-98A3-4D75-A714-6F838C6C204C}" destId="{82682650-BF1F-4CBE-8BA1-89B993B90E3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110DB8E-ADC8-40A8-8EFF-1539B589DD02}" type="doc">
      <dgm:prSet loTypeId="urn:microsoft.com/office/officeart/2005/8/layout/process2" loCatId="process" qsTypeId="urn:microsoft.com/office/officeart/2005/8/quickstyle/simple1" qsCatId="simple" csTypeId="urn:microsoft.com/office/officeart/2005/8/colors/accent3_2" csCatId="accent3" phldr="1"/>
      <dgm:spPr/>
    </dgm:pt>
    <dgm:pt modelId="{9780AEC1-1223-436B-8BAD-942102647CBB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Мониторинг показателей </a:t>
          </a:r>
          <a:r>
            <a:rPr lang="ru-RU" b="1" dirty="0" smtClean="0">
              <a:solidFill>
                <a:schemeClr val="tx1"/>
              </a:solidFill>
            </a:rPr>
            <a:t/>
          </a:r>
          <a:br>
            <a:rPr lang="ru-RU" b="1" dirty="0" smtClean="0">
              <a:solidFill>
                <a:schemeClr val="tx1"/>
              </a:solidFill>
            </a:rPr>
          </a:br>
          <a:r>
            <a:rPr lang="ru-RU" b="1" dirty="0" smtClean="0">
              <a:solidFill>
                <a:schemeClr val="tx1"/>
              </a:solidFill>
            </a:rPr>
            <a:t>(</a:t>
          </a:r>
          <a:r>
            <a:rPr lang="ru-RU" b="1" dirty="0">
              <a:solidFill>
                <a:schemeClr val="tx1"/>
              </a:solidFill>
            </a:rPr>
            <a:t>сбор информации через разные мониторинги, распределение по кластерам ОО)</a:t>
          </a:r>
        </a:p>
      </dgm:t>
    </dgm:pt>
    <dgm:pt modelId="{00F16EF0-EBDD-4119-90EA-7AEAD717D9BC}" type="parTrans" cxnId="{6EE9A62E-1725-42AE-8228-5371624949AB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01349752-3231-4819-A905-423502035058}" type="sibTrans" cxnId="{6EE9A62E-1725-42AE-8228-5371624949AB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30FB5E52-45AA-4269-AB8C-C541E4E173D2}">
      <dgm:prSet/>
      <dgm:spPr/>
      <dgm:t>
        <a:bodyPr/>
        <a:lstStyle/>
        <a:p>
          <a:r>
            <a:rPr lang="ru-RU" b="1">
              <a:solidFill>
                <a:schemeClr val="tx1"/>
              </a:solidFill>
            </a:rPr>
            <a:t>Анализ результатов мониторинга (протоколы различных заседаний, аналитические справки)</a:t>
          </a:r>
        </a:p>
      </dgm:t>
    </dgm:pt>
    <dgm:pt modelId="{C406B4EF-EA2D-4631-B734-9FF79862FDC7}" type="parTrans" cxnId="{A299AE74-798F-44F1-A9AA-EB2147CA742E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8CB07B0D-579B-477D-931E-3D8BC25C6272}" type="sibTrans" cxnId="{A299AE74-798F-44F1-A9AA-EB2147CA742E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04F9BF27-A1AB-4889-AADC-4CD37F617351}">
      <dgm:prSet/>
      <dgm:spPr/>
      <dgm:t>
        <a:bodyPr/>
        <a:lstStyle/>
        <a:p>
          <a:r>
            <a:rPr lang="ru-RU" b="1">
              <a:solidFill>
                <a:schemeClr val="tx1"/>
              </a:solidFill>
            </a:rPr>
            <a:t>Адресные рекомендации по результатам анализа (аналитические справки по тем или иным процедурам с указанием адресных рекомендаций)</a:t>
          </a:r>
        </a:p>
      </dgm:t>
    </dgm:pt>
    <dgm:pt modelId="{3EDDE1A2-58AA-4580-B30E-DFA42C7E586D}" type="parTrans" cxnId="{7C1A9C1F-6DFD-4FFF-99FC-7F6E27FB45D6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CEF2A806-CF0D-4D2A-8E47-CF15AF1113E0}" type="sibTrans" cxnId="{7C1A9C1F-6DFD-4FFF-99FC-7F6E27FB45D6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608E2AA5-208E-4970-8005-CE8F74C6EBE9}" type="pres">
      <dgm:prSet presAssocID="{8110DB8E-ADC8-40A8-8EFF-1539B589DD02}" presName="linearFlow" presStyleCnt="0">
        <dgm:presLayoutVars>
          <dgm:resizeHandles val="exact"/>
        </dgm:presLayoutVars>
      </dgm:prSet>
      <dgm:spPr/>
    </dgm:pt>
    <dgm:pt modelId="{A0F1E32A-FDF2-499C-B10C-374A72CD54E3}" type="pres">
      <dgm:prSet presAssocID="{9780AEC1-1223-436B-8BAD-942102647CB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29E190-CCB9-430E-A556-09AD5C0135AD}" type="pres">
      <dgm:prSet presAssocID="{01349752-3231-4819-A905-423502035058}" presName="sibTrans" presStyleLbl="sibTrans2D1" presStyleIdx="0" presStyleCnt="2"/>
      <dgm:spPr/>
      <dgm:t>
        <a:bodyPr/>
        <a:lstStyle/>
        <a:p>
          <a:endParaRPr lang="ru-RU"/>
        </a:p>
      </dgm:t>
    </dgm:pt>
    <dgm:pt modelId="{DF29F944-B6AA-40A1-8805-7804A59C3F9D}" type="pres">
      <dgm:prSet presAssocID="{01349752-3231-4819-A905-423502035058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A680FC8-CDD1-4492-B8E4-353B6C2707D2}" type="pres">
      <dgm:prSet presAssocID="{30FB5E52-45AA-4269-AB8C-C541E4E173D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73321-322F-4BAC-9F49-66D9AEDAFEA1}" type="pres">
      <dgm:prSet presAssocID="{8CB07B0D-579B-477D-931E-3D8BC25C6272}" presName="sibTrans" presStyleLbl="sibTrans2D1" presStyleIdx="1" presStyleCnt="2"/>
      <dgm:spPr/>
      <dgm:t>
        <a:bodyPr/>
        <a:lstStyle/>
        <a:p>
          <a:endParaRPr lang="ru-RU"/>
        </a:p>
      </dgm:t>
    </dgm:pt>
    <dgm:pt modelId="{2097BFE7-591D-426C-8261-731CF6C00447}" type="pres">
      <dgm:prSet presAssocID="{8CB07B0D-579B-477D-931E-3D8BC25C6272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5C327638-0D10-4607-8FB8-63294AB40A11}" type="pres">
      <dgm:prSet presAssocID="{04F9BF27-A1AB-4889-AADC-4CD37F61735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E27F0F-4DF3-4973-8770-CDA4177C0A10}" type="presOf" srcId="{01349752-3231-4819-A905-423502035058}" destId="{E829E190-CCB9-430E-A556-09AD5C0135AD}" srcOrd="0" destOrd="0" presId="urn:microsoft.com/office/officeart/2005/8/layout/process2"/>
    <dgm:cxn modelId="{58B0394E-796B-4FDA-BC7D-63F903023FBB}" type="presOf" srcId="{8CB07B0D-579B-477D-931E-3D8BC25C6272}" destId="{2097BFE7-591D-426C-8261-731CF6C00447}" srcOrd="1" destOrd="0" presId="urn:microsoft.com/office/officeart/2005/8/layout/process2"/>
    <dgm:cxn modelId="{C2592C33-5DCF-4E06-BA34-F90A34EA415A}" type="presOf" srcId="{04F9BF27-A1AB-4889-AADC-4CD37F617351}" destId="{5C327638-0D10-4607-8FB8-63294AB40A11}" srcOrd="0" destOrd="0" presId="urn:microsoft.com/office/officeart/2005/8/layout/process2"/>
    <dgm:cxn modelId="{CE8BA1B6-8B9C-48A1-81FF-B9414FF52E21}" type="presOf" srcId="{8CB07B0D-579B-477D-931E-3D8BC25C6272}" destId="{E5673321-322F-4BAC-9F49-66D9AEDAFEA1}" srcOrd="0" destOrd="0" presId="urn:microsoft.com/office/officeart/2005/8/layout/process2"/>
    <dgm:cxn modelId="{0EFC8FB9-3493-4EAB-839D-7DE7A0D51811}" type="presOf" srcId="{01349752-3231-4819-A905-423502035058}" destId="{DF29F944-B6AA-40A1-8805-7804A59C3F9D}" srcOrd="1" destOrd="0" presId="urn:microsoft.com/office/officeart/2005/8/layout/process2"/>
    <dgm:cxn modelId="{6EE9A62E-1725-42AE-8228-5371624949AB}" srcId="{8110DB8E-ADC8-40A8-8EFF-1539B589DD02}" destId="{9780AEC1-1223-436B-8BAD-942102647CBB}" srcOrd="0" destOrd="0" parTransId="{00F16EF0-EBDD-4119-90EA-7AEAD717D9BC}" sibTransId="{01349752-3231-4819-A905-423502035058}"/>
    <dgm:cxn modelId="{D87E36EF-15D0-4211-A0B7-999A43A0403D}" type="presOf" srcId="{30FB5E52-45AA-4269-AB8C-C541E4E173D2}" destId="{3A680FC8-CDD1-4492-B8E4-353B6C2707D2}" srcOrd="0" destOrd="0" presId="urn:microsoft.com/office/officeart/2005/8/layout/process2"/>
    <dgm:cxn modelId="{A299AE74-798F-44F1-A9AA-EB2147CA742E}" srcId="{8110DB8E-ADC8-40A8-8EFF-1539B589DD02}" destId="{30FB5E52-45AA-4269-AB8C-C541E4E173D2}" srcOrd="1" destOrd="0" parTransId="{C406B4EF-EA2D-4631-B734-9FF79862FDC7}" sibTransId="{8CB07B0D-579B-477D-931E-3D8BC25C6272}"/>
    <dgm:cxn modelId="{D0B2B388-5BAA-4530-9C09-F09682854393}" type="presOf" srcId="{8110DB8E-ADC8-40A8-8EFF-1539B589DD02}" destId="{608E2AA5-208E-4970-8005-CE8F74C6EBE9}" srcOrd="0" destOrd="0" presId="urn:microsoft.com/office/officeart/2005/8/layout/process2"/>
    <dgm:cxn modelId="{0E17A1C9-6D88-4189-9C7F-BF1AAE2BF791}" type="presOf" srcId="{9780AEC1-1223-436B-8BAD-942102647CBB}" destId="{A0F1E32A-FDF2-499C-B10C-374A72CD54E3}" srcOrd="0" destOrd="0" presId="urn:microsoft.com/office/officeart/2005/8/layout/process2"/>
    <dgm:cxn modelId="{7C1A9C1F-6DFD-4FFF-99FC-7F6E27FB45D6}" srcId="{8110DB8E-ADC8-40A8-8EFF-1539B589DD02}" destId="{04F9BF27-A1AB-4889-AADC-4CD37F617351}" srcOrd="2" destOrd="0" parTransId="{3EDDE1A2-58AA-4580-B30E-DFA42C7E586D}" sibTransId="{CEF2A806-CF0D-4D2A-8E47-CF15AF1113E0}"/>
    <dgm:cxn modelId="{EED136D2-77CB-4C64-AB49-D32788A5D016}" type="presParOf" srcId="{608E2AA5-208E-4970-8005-CE8F74C6EBE9}" destId="{A0F1E32A-FDF2-499C-B10C-374A72CD54E3}" srcOrd="0" destOrd="0" presId="urn:microsoft.com/office/officeart/2005/8/layout/process2"/>
    <dgm:cxn modelId="{E0D7CAB6-4D5E-4795-A9AA-F6760279F4AC}" type="presParOf" srcId="{608E2AA5-208E-4970-8005-CE8F74C6EBE9}" destId="{E829E190-CCB9-430E-A556-09AD5C0135AD}" srcOrd="1" destOrd="0" presId="urn:microsoft.com/office/officeart/2005/8/layout/process2"/>
    <dgm:cxn modelId="{BEA2116F-DD27-4F80-9E44-4FB1AA151916}" type="presParOf" srcId="{E829E190-CCB9-430E-A556-09AD5C0135AD}" destId="{DF29F944-B6AA-40A1-8805-7804A59C3F9D}" srcOrd="0" destOrd="0" presId="urn:microsoft.com/office/officeart/2005/8/layout/process2"/>
    <dgm:cxn modelId="{2E39AB2F-DA99-4544-A3DD-7B005816EAF7}" type="presParOf" srcId="{608E2AA5-208E-4970-8005-CE8F74C6EBE9}" destId="{3A680FC8-CDD1-4492-B8E4-353B6C2707D2}" srcOrd="2" destOrd="0" presId="urn:microsoft.com/office/officeart/2005/8/layout/process2"/>
    <dgm:cxn modelId="{B534422C-072E-41CD-A833-D39780E57BCB}" type="presParOf" srcId="{608E2AA5-208E-4970-8005-CE8F74C6EBE9}" destId="{E5673321-322F-4BAC-9F49-66D9AEDAFEA1}" srcOrd="3" destOrd="0" presId="urn:microsoft.com/office/officeart/2005/8/layout/process2"/>
    <dgm:cxn modelId="{2037DC95-A54A-49FF-A69B-4C8433F1EB9A}" type="presParOf" srcId="{E5673321-322F-4BAC-9F49-66D9AEDAFEA1}" destId="{2097BFE7-591D-426C-8261-731CF6C00447}" srcOrd="0" destOrd="0" presId="urn:microsoft.com/office/officeart/2005/8/layout/process2"/>
    <dgm:cxn modelId="{4D0F62ED-951E-460D-A734-00E7495A66B7}" type="presParOf" srcId="{608E2AA5-208E-4970-8005-CE8F74C6EBE9}" destId="{5C327638-0D10-4607-8FB8-63294AB40A11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110DB8E-ADC8-40A8-8EFF-1539B589DD02}" type="doc">
      <dgm:prSet loTypeId="urn:microsoft.com/office/officeart/2005/8/layout/process2" loCatId="process" qsTypeId="urn:microsoft.com/office/officeart/2005/8/quickstyle/simple1" qsCatId="simple" csTypeId="urn:microsoft.com/office/officeart/2005/8/colors/accent2_1" csCatId="accent2" phldr="1"/>
      <dgm:spPr/>
    </dgm:pt>
    <dgm:pt modelId="{9780AEC1-1223-436B-8BAD-942102647CBB}">
      <dgm:prSet phldrT="[Текст]" custT="1"/>
      <dgm:spPr>
        <a:solidFill>
          <a:srgbClr val="C48170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100" b="1" dirty="0">
              <a:effectLst/>
            </a:rPr>
            <a:t>Меры и мероприятия </a:t>
          </a:r>
          <a:r>
            <a:rPr lang="ru-RU" sz="1100" b="1" dirty="0" smtClean="0">
              <a:effectLst/>
            </a:rPr>
            <a:t/>
          </a:r>
          <a:br>
            <a:rPr lang="ru-RU" sz="1100" b="1" dirty="0" smtClean="0">
              <a:effectLst/>
            </a:rPr>
          </a:br>
          <a:r>
            <a:rPr lang="ru-RU" sz="1100" b="1" dirty="0" smtClean="0">
              <a:effectLst/>
            </a:rPr>
            <a:t>(</a:t>
          </a:r>
          <a:r>
            <a:rPr lang="ru-RU" sz="1100" b="1" dirty="0">
              <a:effectLst/>
            </a:rPr>
            <a:t>разработка «дорожных карт» по повышению тех или иных показателей в целом</a:t>
          </a:r>
        </a:p>
      </dgm:t>
    </dgm:pt>
    <dgm:pt modelId="{00F16EF0-EBDD-4119-90EA-7AEAD717D9BC}" type="parTrans" cxnId="{6EE9A62E-1725-42AE-8228-5371624949AB}">
      <dgm:prSet/>
      <dgm:spPr/>
      <dgm:t>
        <a:bodyPr/>
        <a:lstStyle/>
        <a:p>
          <a:endParaRPr lang="ru-RU" sz="2400" b="1">
            <a:effectLst/>
          </a:endParaRPr>
        </a:p>
      </dgm:t>
    </dgm:pt>
    <dgm:pt modelId="{01349752-3231-4819-A905-423502035058}" type="sibTrans" cxnId="{6EE9A62E-1725-42AE-8228-5371624949AB}">
      <dgm:prSet custT="1"/>
      <dgm:spPr>
        <a:solidFill>
          <a:srgbClr val="C48170"/>
        </a:solidFill>
      </dgm:spPr>
      <dgm:t>
        <a:bodyPr/>
        <a:lstStyle/>
        <a:p>
          <a:endParaRPr lang="ru-RU" sz="1000" b="1">
            <a:effectLst/>
          </a:endParaRPr>
        </a:p>
      </dgm:t>
    </dgm:pt>
    <dgm:pt modelId="{DC536D08-E599-4CEA-A4EA-86F343569859}">
      <dgm:prSet custT="1"/>
      <dgm:spPr>
        <a:solidFill>
          <a:srgbClr val="C48170"/>
        </a:solidFill>
      </dgm:spPr>
      <dgm:t>
        <a:bodyPr/>
        <a:lstStyle/>
        <a:p>
          <a:r>
            <a:rPr lang="ru-RU" sz="1100" b="1" dirty="0">
              <a:effectLst/>
            </a:rPr>
            <a:t>Управленческие </a:t>
          </a:r>
          <a:r>
            <a:rPr lang="ru-RU" sz="1100" b="1" dirty="0" smtClean="0">
              <a:effectLst/>
            </a:rPr>
            <a:t>решения</a:t>
          </a:r>
        </a:p>
        <a:p>
          <a:r>
            <a:rPr lang="ru-RU" sz="1100" b="1" dirty="0" smtClean="0">
              <a:effectLst/>
            </a:rPr>
            <a:t> </a:t>
          </a:r>
          <a:r>
            <a:rPr lang="ru-RU" sz="1100" b="1" dirty="0">
              <a:effectLst/>
            </a:rPr>
            <a:t>(приказы Управления образования)</a:t>
          </a:r>
        </a:p>
      </dgm:t>
    </dgm:pt>
    <dgm:pt modelId="{925C43E8-6E68-41EF-B514-87F36B658A51}" type="parTrans" cxnId="{67FF4F72-57CA-42A3-B989-BE5B35EF967D}">
      <dgm:prSet/>
      <dgm:spPr/>
      <dgm:t>
        <a:bodyPr/>
        <a:lstStyle/>
        <a:p>
          <a:endParaRPr lang="ru-RU" sz="2400" b="1">
            <a:effectLst/>
          </a:endParaRPr>
        </a:p>
      </dgm:t>
    </dgm:pt>
    <dgm:pt modelId="{887F702C-635E-4160-9303-AC4FFD11B6BA}" type="sibTrans" cxnId="{67FF4F72-57CA-42A3-B989-BE5B35EF967D}">
      <dgm:prSet custT="1"/>
      <dgm:spPr>
        <a:solidFill>
          <a:srgbClr val="C48170"/>
        </a:solidFill>
      </dgm:spPr>
      <dgm:t>
        <a:bodyPr/>
        <a:lstStyle/>
        <a:p>
          <a:endParaRPr lang="ru-RU" sz="1000" b="1">
            <a:effectLst/>
          </a:endParaRPr>
        </a:p>
      </dgm:t>
    </dgm:pt>
    <dgm:pt modelId="{091A5BB2-6534-435D-8068-6D7E123B737C}">
      <dgm:prSet custT="1"/>
      <dgm:spPr>
        <a:solidFill>
          <a:srgbClr val="C48170"/>
        </a:solidFill>
      </dgm:spPr>
      <dgm:t>
        <a:bodyPr/>
        <a:lstStyle/>
        <a:p>
          <a:r>
            <a:rPr lang="ru-RU" sz="1100" b="1">
              <a:effectLst/>
            </a:rPr>
            <a:t>Анализ эффективности принятых мер (аналитические справки и (или) протоколы заседаний по использованию успешных практик общеобразовательных организаций)</a:t>
          </a:r>
        </a:p>
      </dgm:t>
    </dgm:pt>
    <dgm:pt modelId="{B15E9AAC-DB39-46C4-8382-4192A07ECE47}" type="parTrans" cxnId="{4D465F1F-6808-4500-9C92-E4C1275A7A28}">
      <dgm:prSet/>
      <dgm:spPr/>
      <dgm:t>
        <a:bodyPr/>
        <a:lstStyle/>
        <a:p>
          <a:endParaRPr lang="ru-RU" sz="2400" b="1">
            <a:effectLst/>
          </a:endParaRPr>
        </a:p>
      </dgm:t>
    </dgm:pt>
    <dgm:pt modelId="{A390465C-CE18-4F83-9526-B171B933BD25}" type="sibTrans" cxnId="{4D465F1F-6808-4500-9C92-E4C1275A7A28}">
      <dgm:prSet/>
      <dgm:spPr/>
      <dgm:t>
        <a:bodyPr/>
        <a:lstStyle/>
        <a:p>
          <a:endParaRPr lang="ru-RU" sz="2400" b="1">
            <a:effectLst/>
          </a:endParaRPr>
        </a:p>
      </dgm:t>
    </dgm:pt>
    <dgm:pt modelId="{608E2AA5-208E-4970-8005-CE8F74C6EBE9}" type="pres">
      <dgm:prSet presAssocID="{8110DB8E-ADC8-40A8-8EFF-1539B589DD02}" presName="linearFlow" presStyleCnt="0">
        <dgm:presLayoutVars>
          <dgm:resizeHandles val="exact"/>
        </dgm:presLayoutVars>
      </dgm:prSet>
      <dgm:spPr/>
    </dgm:pt>
    <dgm:pt modelId="{A0F1E32A-FDF2-499C-B10C-374A72CD54E3}" type="pres">
      <dgm:prSet presAssocID="{9780AEC1-1223-436B-8BAD-942102647CB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29E190-CCB9-430E-A556-09AD5C0135AD}" type="pres">
      <dgm:prSet presAssocID="{01349752-3231-4819-A905-423502035058}" presName="sibTrans" presStyleLbl="sibTrans2D1" presStyleIdx="0" presStyleCnt="2"/>
      <dgm:spPr/>
      <dgm:t>
        <a:bodyPr/>
        <a:lstStyle/>
        <a:p>
          <a:endParaRPr lang="ru-RU"/>
        </a:p>
      </dgm:t>
    </dgm:pt>
    <dgm:pt modelId="{DF29F944-B6AA-40A1-8805-7804A59C3F9D}" type="pres">
      <dgm:prSet presAssocID="{01349752-3231-4819-A905-423502035058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90C098C1-43B5-4A0D-B196-C6AC3F8EB682}" type="pres">
      <dgm:prSet presAssocID="{DC536D08-E599-4CEA-A4EA-86F34356985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0F8E98-1EEE-423A-9A56-B6C1EEF175EE}" type="pres">
      <dgm:prSet presAssocID="{887F702C-635E-4160-9303-AC4FFD11B6BA}" presName="sibTrans" presStyleLbl="sibTrans2D1" presStyleIdx="1" presStyleCnt="2"/>
      <dgm:spPr/>
      <dgm:t>
        <a:bodyPr/>
        <a:lstStyle/>
        <a:p>
          <a:endParaRPr lang="ru-RU"/>
        </a:p>
      </dgm:t>
    </dgm:pt>
    <dgm:pt modelId="{070D3FD1-4254-4B01-9C44-53B2C42462ED}" type="pres">
      <dgm:prSet presAssocID="{887F702C-635E-4160-9303-AC4FFD11B6B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CCD3EC7C-8D0A-40B3-830C-4427E8DEDB1B}" type="pres">
      <dgm:prSet presAssocID="{091A5BB2-6534-435D-8068-6D7E123B737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E27F0F-4DF3-4973-8770-CDA4177C0A10}" type="presOf" srcId="{01349752-3231-4819-A905-423502035058}" destId="{E829E190-CCB9-430E-A556-09AD5C0135AD}" srcOrd="0" destOrd="0" presId="urn:microsoft.com/office/officeart/2005/8/layout/process2"/>
    <dgm:cxn modelId="{4D465F1F-6808-4500-9C92-E4C1275A7A28}" srcId="{8110DB8E-ADC8-40A8-8EFF-1539B589DD02}" destId="{091A5BB2-6534-435D-8068-6D7E123B737C}" srcOrd="2" destOrd="0" parTransId="{B15E9AAC-DB39-46C4-8382-4192A07ECE47}" sibTransId="{A390465C-CE18-4F83-9526-B171B933BD25}"/>
    <dgm:cxn modelId="{67FF4F72-57CA-42A3-B989-BE5B35EF967D}" srcId="{8110DB8E-ADC8-40A8-8EFF-1539B589DD02}" destId="{DC536D08-E599-4CEA-A4EA-86F343569859}" srcOrd="1" destOrd="0" parTransId="{925C43E8-6E68-41EF-B514-87F36B658A51}" sibTransId="{887F702C-635E-4160-9303-AC4FFD11B6BA}"/>
    <dgm:cxn modelId="{67E4765A-E493-4211-AA02-E285B6AC0299}" type="presOf" srcId="{DC536D08-E599-4CEA-A4EA-86F343569859}" destId="{90C098C1-43B5-4A0D-B196-C6AC3F8EB682}" srcOrd="0" destOrd="0" presId="urn:microsoft.com/office/officeart/2005/8/layout/process2"/>
    <dgm:cxn modelId="{C9D01D67-EA44-44A2-A105-431F4A5D44E1}" type="presOf" srcId="{887F702C-635E-4160-9303-AC4FFD11B6BA}" destId="{2F0F8E98-1EEE-423A-9A56-B6C1EEF175EE}" srcOrd="0" destOrd="0" presId="urn:microsoft.com/office/officeart/2005/8/layout/process2"/>
    <dgm:cxn modelId="{66B98587-2874-4DCD-9C0E-64E1E951FDB8}" type="presOf" srcId="{887F702C-635E-4160-9303-AC4FFD11B6BA}" destId="{070D3FD1-4254-4B01-9C44-53B2C42462ED}" srcOrd="1" destOrd="0" presId="urn:microsoft.com/office/officeart/2005/8/layout/process2"/>
    <dgm:cxn modelId="{6F19AAE2-24E0-4F85-BDEB-891174AEFB3E}" type="presOf" srcId="{091A5BB2-6534-435D-8068-6D7E123B737C}" destId="{CCD3EC7C-8D0A-40B3-830C-4427E8DEDB1B}" srcOrd="0" destOrd="0" presId="urn:microsoft.com/office/officeart/2005/8/layout/process2"/>
    <dgm:cxn modelId="{0EFC8FB9-3493-4EAB-839D-7DE7A0D51811}" type="presOf" srcId="{01349752-3231-4819-A905-423502035058}" destId="{DF29F944-B6AA-40A1-8805-7804A59C3F9D}" srcOrd="1" destOrd="0" presId="urn:microsoft.com/office/officeart/2005/8/layout/process2"/>
    <dgm:cxn modelId="{0E17A1C9-6D88-4189-9C7F-BF1AAE2BF791}" type="presOf" srcId="{9780AEC1-1223-436B-8BAD-942102647CBB}" destId="{A0F1E32A-FDF2-499C-B10C-374A72CD54E3}" srcOrd="0" destOrd="0" presId="urn:microsoft.com/office/officeart/2005/8/layout/process2"/>
    <dgm:cxn modelId="{6EE9A62E-1725-42AE-8228-5371624949AB}" srcId="{8110DB8E-ADC8-40A8-8EFF-1539B589DD02}" destId="{9780AEC1-1223-436B-8BAD-942102647CBB}" srcOrd="0" destOrd="0" parTransId="{00F16EF0-EBDD-4119-90EA-7AEAD717D9BC}" sibTransId="{01349752-3231-4819-A905-423502035058}"/>
    <dgm:cxn modelId="{D0B2B388-5BAA-4530-9C09-F09682854393}" type="presOf" srcId="{8110DB8E-ADC8-40A8-8EFF-1539B589DD02}" destId="{608E2AA5-208E-4970-8005-CE8F74C6EBE9}" srcOrd="0" destOrd="0" presId="urn:microsoft.com/office/officeart/2005/8/layout/process2"/>
    <dgm:cxn modelId="{EED136D2-77CB-4C64-AB49-D32788A5D016}" type="presParOf" srcId="{608E2AA5-208E-4970-8005-CE8F74C6EBE9}" destId="{A0F1E32A-FDF2-499C-B10C-374A72CD54E3}" srcOrd="0" destOrd="0" presId="urn:microsoft.com/office/officeart/2005/8/layout/process2"/>
    <dgm:cxn modelId="{E0D7CAB6-4D5E-4795-A9AA-F6760279F4AC}" type="presParOf" srcId="{608E2AA5-208E-4970-8005-CE8F74C6EBE9}" destId="{E829E190-CCB9-430E-A556-09AD5C0135AD}" srcOrd="1" destOrd="0" presId="urn:microsoft.com/office/officeart/2005/8/layout/process2"/>
    <dgm:cxn modelId="{BEA2116F-DD27-4F80-9E44-4FB1AA151916}" type="presParOf" srcId="{E829E190-CCB9-430E-A556-09AD5C0135AD}" destId="{DF29F944-B6AA-40A1-8805-7804A59C3F9D}" srcOrd="0" destOrd="0" presId="urn:microsoft.com/office/officeart/2005/8/layout/process2"/>
    <dgm:cxn modelId="{663BD838-1D49-4372-92FE-A29B3F21B032}" type="presParOf" srcId="{608E2AA5-208E-4970-8005-CE8F74C6EBE9}" destId="{90C098C1-43B5-4A0D-B196-C6AC3F8EB682}" srcOrd="2" destOrd="0" presId="urn:microsoft.com/office/officeart/2005/8/layout/process2"/>
    <dgm:cxn modelId="{940C73EF-E50F-4714-A802-00B274261B04}" type="presParOf" srcId="{608E2AA5-208E-4970-8005-CE8F74C6EBE9}" destId="{2F0F8E98-1EEE-423A-9A56-B6C1EEF175EE}" srcOrd="3" destOrd="0" presId="urn:microsoft.com/office/officeart/2005/8/layout/process2"/>
    <dgm:cxn modelId="{B8EEAB5B-4FA3-4F65-B803-6C0399C97083}" type="presParOf" srcId="{2F0F8E98-1EEE-423A-9A56-B6C1EEF175EE}" destId="{070D3FD1-4254-4B01-9C44-53B2C42462ED}" srcOrd="0" destOrd="0" presId="urn:microsoft.com/office/officeart/2005/8/layout/process2"/>
    <dgm:cxn modelId="{19CB513E-39AC-41F4-B0FB-3F96984DE96C}" type="presParOf" srcId="{608E2AA5-208E-4970-8005-CE8F74C6EBE9}" destId="{CCD3EC7C-8D0A-40B3-830C-4427E8DEDB1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110DB8E-ADC8-40A8-8EFF-1539B589DD02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9780AEC1-1223-436B-8BAD-942102647CBB}">
      <dgm:prSet phldrT="[Текст]"/>
      <dgm:spPr>
        <a:solidFill>
          <a:srgbClr val="ED7D31"/>
        </a:solidFill>
      </dgm:spPr>
      <dgm:t>
        <a:bodyPr/>
        <a:lstStyle/>
        <a:p>
          <a:r>
            <a:rPr lang="ru-RU" b="1"/>
            <a:t>Цели</a:t>
          </a:r>
        </a:p>
      </dgm:t>
    </dgm:pt>
    <dgm:pt modelId="{00F16EF0-EBDD-4119-90EA-7AEAD717D9BC}" type="parTrans" cxnId="{6EE9A62E-1725-42AE-8228-5371624949AB}">
      <dgm:prSet/>
      <dgm:spPr/>
      <dgm:t>
        <a:bodyPr/>
        <a:lstStyle/>
        <a:p>
          <a:endParaRPr lang="ru-RU" b="1"/>
        </a:p>
      </dgm:t>
    </dgm:pt>
    <dgm:pt modelId="{01349752-3231-4819-A905-423502035058}" type="sibTrans" cxnId="{6EE9A62E-1725-42AE-8228-5371624949AB}">
      <dgm:prSet/>
      <dgm:spPr>
        <a:solidFill>
          <a:srgbClr val="ED7D31"/>
        </a:solidFill>
      </dgm:spPr>
      <dgm:t>
        <a:bodyPr/>
        <a:lstStyle/>
        <a:p>
          <a:endParaRPr lang="ru-RU" b="1"/>
        </a:p>
      </dgm:t>
    </dgm:pt>
    <dgm:pt modelId="{741804F0-7EB7-4BB7-B383-D2687DEEFEC7}">
      <dgm:prSet/>
      <dgm:spPr>
        <a:solidFill>
          <a:srgbClr val="ED7D31"/>
        </a:solidFill>
      </dgm:spPr>
      <dgm:t>
        <a:bodyPr/>
        <a:lstStyle/>
        <a:p>
          <a:r>
            <a:rPr lang="ru-RU" b="1"/>
            <a:t>Показатели</a:t>
          </a:r>
        </a:p>
      </dgm:t>
    </dgm:pt>
    <dgm:pt modelId="{96F3C6B3-361C-424B-9634-270702386004}" type="parTrans" cxnId="{86E3DCE9-4487-46FB-8F6E-8E248C12BBA2}">
      <dgm:prSet/>
      <dgm:spPr/>
      <dgm:t>
        <a:bodyPr/>
        <a:lstStyle/>
        <a:p>
          <a:endParaRPr lang="ru-RU" b="1"/>
        </a:p>
      </dgm:t>
    </dgm:pt>
    <dgm:pt modelId="{408B16D4-26DD-4494-8501-1565772FB861}" type="sibTrans" cxnId="{86E3DCE9-4487-46FB-8F6E-8E248C12BBA2}">
      <dgm:prSet/>
      <dgm:spPr>
        <a:solidFill>
          <a:srgbClr val="ED7D31"/>
        </a:solidFill>
      </dgm:spPr>
      <dgm:t>
        <a:bodyPr/>
        <a:lstStyle/>
        <a:p>
          <a:endParaRPr lang="ru-RU" b="1"/>
        </a:p>
      </dgm:t>
    </dgm:pt>
    <dgm:pt modelId="{35FF7999-8608-4584-91D5-455C0B666A43}">
      <dgm:prSet/>
      <dgm:spPr>
        <a:solidFill>
          <a:srgbClr val="ED7D31"/>
        </a:solidFill>
      </dgm:spPr>
      <dgm:t>
        <a:bodyPr/>
        <a:lstStyle/>
        <a:p>
          <a:r>
            <a:rPr lang="ru-RU" b="1"/>
            <a:t>Методы сбора и обработки информации</a:t>
          </a:r>
        </a:p>
      </dgm:t>
    </dgm:pt>
    <dgm:pt modelId="{419DC6A0-DD99-4C2B-9490-71AD7F0459DD}" type="parTrans" cxnId="{7C8AAD96-6090-4BDB-8A52-61839DD3F689}">
      <dgm:prSet/>
      <dgm:spPr/>
      <dgm:t>
        <a:bodyPr/>
        <a:lstStyle/>
        <a:p>
          <a:endParaRPr lang="ru-RU" b="1"/>
        </a:p>
      </dgm:t>
    </dgm:pt>
    <dgm:pt modelId="{0373DFE9-5D2D-4267-B6F2-98BBF0ECAE8E}" type="sibTrans" cxnId="{7C8AAD96-6090-4BDB-8A52-61839DD3F689}">
      <dgm:prSet/>
      <dgm:spPr/>
      <dgm:t>
        <a:bodyPr/>
        <a:lstStyle/>
        <a:p>
          <a:endParaRPr lang="ru-RU" b="1"/>
        </a:p>
      </dgm:t>
    </dgm:pt>
    <dgm:pt modelId="{5CF5E228-0217-4362-88ED-9992E75A30CE}" type="pres">
      <dgm:prSet presAssocID="{8110DB8E-ADC8-40A8-8EFF-1539B589DD02}" presName="Name0" presStyleCnt="0">
        <dgm:presLayoutVars>
          <dgm:dir/>
          <dgm:resizeHandles val="exact"/>
        </dgm:presLayoutVars>
      </dgm:prSet>
      <dgm:spPr/>
    </dgm:pt>
    <dgm:pt modelId="{767030D9-CA8F-4D97-9854-BFB0AEE00E08}" type="pres">
      <dgm:prSet presAssocID="{9780AEC1-1223-436B-8BAD-942102647CB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7BC19F-FB55-44C4-84D7-C3AA3B45A85B}" type="pres">
      <dgm:prSet presAssocID="{01349752-3231-4819-A905-423502035058}" presName="sibTrans" presStyleLbl="sibTrans2D1" presStyleIdx="0" presStyleCnt="2"/>
      <dgm:spPr/>
      <dgm:t>
        <a:bodyPr/>
        <a:lstStyle/>
        <a:p>
          <a:endParaRPr lang="ru-RU"/>
        </a:p>
      </dgm:t>
    </dgm:pt>
    <dgm:pt modelId="{17357553-B60B-41F1-83D4-5A4F7C3B81A7}" type="pres">
      <dgm:prSet presAssocID="{01349752-3231-4819-A905-423502035058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DC088029-8704-4877-8B62-77DAE9AA8C7E}" type="pres">
      <dgm:prSet presAssocID="{741804F0-7EB7-4BB7-B383-D2687DEEFEC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2FA801-CAC9-4741-997C-D7BDAFC93E42}" type="pres">
      <dgm:prSet presAssocID="{408B16D4-26DD-4494-8501-1565772FB861}" presName="sibTrans" presStyleLbl="sibTrans2D1" presStyleIdx="1" presStyleCnt="2"/>
      <dgm:spPr/>
      <dgm:t>
        <a:bodyPr/>
        <a:lstStyle/>
        <a:p>
          <a:endParaRPr lang="ru-RU"/>
        </a:p>
      </dgm:t>
    </dgm:pt>
    <dgm:pt modelId="{15513AB4-2454-460D-B2A2-C3D7A8472FC8}" type="pres">
      <dgm:prSet presAssocID="{408B16D4-26DD-4494-8501-1565772FB861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AB2F1568-6985-47CC-B3E5-004A4C32C6B0}" type="pres">
      <dgm:prSet presAssocID="{35FF7999-8608-4584-91D5-455C0B666A4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0CA745-FA17-42F3-A471-DFF463FCB4E8}" type="presOf" srcId="{01349752-3231-4819-A905-423502035058}" destId="{17357553-B60B-41F1-83D4-5A4F7C3B81A7}" srcOrd="1" destOrd="0" presId="urn:microsoft.com/office/officeart/2005/8/layout/process1"/>
    <dgm:cxn modelId="{7E7138F4-5049-431F-81E9-0B4B2A2C2229}" type="presOf" srcId="{408B16D4-26DD-4494-8501-1565772FB861}" destId="{15513AB4-2454-460D-B2A2-C3D7A8472FC8}" srcOrd="1" destOrd="0" presId="urn:microsoft.com/office/officeart/2005/8/layout/process1"/>
    <dgm:cxn modelId="{86E3DCE9-4487-46FB-8F6E-8E248C12BBA2}" srcId="{8110DB8E-ADC8-40A8-8EFF-1539B589DD02}" destId="{741804F0-7EB7-4BB7-B383-D2687DEEFEC7}" srcOrd="1" destOrd="0" parTransId="{96F3C6B3-361C-424B-9634-270702386004}" sibTransId="{408B16D4-26DD-4494-8501-1565772FB861}"/>
    <dgm:cxn modelId="{97BE9709-0E55-47C8-842C-F9FE4F8182BF}" type="presOf" srcId="{35FF7999-8608-4584-91D5-455C0B666A43}" destId="{AB2F1568-6985-47CC-B3E5-004A4C32C6B0}" srcOrd="0" destOrd="0" presId="urn:microsoft.com/office/officeart/2005/8/layout/process1"/>
    <dgm:cxn modelId="{A0D1BDD5-1540-49E2-9623-72C0528C600A}" type="presOf" srcId="{741804F0-7EB7-4BB7-B383-D2687DEEFEC7}" destId="{DC088029-8704-4877-8B62-77DAE9AA8C7E}" srcOrd="0" destOrd="0" presId="urn:microsoft.com/office/officeart/2005/8/layout/process1"/>
    <dgm:cxn modelId="{DF57C2CD-7DE2-4121-B914-98CD52DCFEF5}" type="presOf" srcId="{8110DB8E-ADC8-40A8-8EFF-1539B589DD02}" destId="{5CF5E228-0217-4362-88ED-9992E75A30CE}" srcOrd="0" destOrd="0" presId="urn:microsoft.com/office/officeart/2005/8/layout/process1"/>
    <dgm:cxn modelId="{999193F1-61B3-4C78-A7C7-7F7A8F365F1C}" type="presOf" srcId="{01349752-3231-4819-A905-423502035058}" destId="{6B7BC19F-FB55-44C4-84D7-C3AA3B45A85B}" srcOrd="0" destOrd="0" presId="urn:microsoft.com/office/officeart/2005/8/layout/process1"/>
    <dgm:cxn modelId="{6EE9A62E-1725-42AE-8228-5371624949AB}" srcId="{8110DB8E-ADC8-40A8-8EFF-1539B589DD02}" destId="{9780AEC1-1223-436B-8BAD-942102647CBB}" srcOrd="0" destOrd="0" parTransId="{00F16EF0-EBDD-4119-90EA-7AEAD717D9BC}" sibTransId="{01349752-3231-4819-A905-423502035058}"/>
    <dgm:cxn modelId="{D0C3B871-9E17-4F90-B073-87C810B7B4CC}" type="presOf" srcId="{408B16D4-26DD-4494-8501-1565772FB861}" destId="{072FA801-CAC9-4741-997C-D7BDAFC93E42}" srcOrd="0" destOrd="0" presId="urn:microsoft.com/office/officeart/2005/8/layout/process1"/>
    <dgm:cxn modelId="{6923DD7C-9D88-44DA-907D-D15D52777F3D}" type="presOf" srcId="{9780AEC1-1223-436B-8BAD-942102647CBB}" destId="{767030D9-CA8F-4D97-9854-BFB0AEE00E08}" srcOrd="0" destOrd="0" presId="urn:microsoft.com/office/officeart/2005/8/layout/process1"/>
    <dgm:cxn modelId="{7C8AAD96-6090-4BDB-8A52-61839DD3F689}" srcId="{8110DB8E-ADC8-40A8-8EFF-1539B589DD02}" destId="{35FF7999-8608-4584-91D5-455C0B666A43}" srcOrd="2" destOrd="0" parTransId="{419DC6A0-DD99-4C2B-9490-71AD7F0459DD}" sibTransId="{0373DFE9-5D2D-4267-B6F2-98BBF0ECAE8E}"/>
    <dgm:cxn modelId="{C1A9D5A5-7CA8-42C6-8ABA-65C9400EDCFB}" type="presParOf" srcId="{5CF5E228-0217-4362-88ED-9992E75A30CE}" destId="{767030D9-CA8F-4D97-9854-BFB0AEE00E08}" srcOrd="0" destOrd="0" presId="urn:microsoft.com/office/officeart/2005/8/layout/process1"/>
    <dgm:cxn modelId="{CCD4C443-9F14-4419-96E9-FE36998F5AAF}" type="presParOf" srcId="{5CF5E228-0217-4362-88ED-9992E75A30CE}" destId="{6B7BC19F-FB55-44C4-84D7-C3AA3B45A85B}" srcOrd="1" destOrd="0" presId="urn:microsoft.com/office/officeart/2005/8/layout/process1"/>
    <dgm:cxn modelId="{943F31D7-5F9D-4AF5-A3A8-2E9FB39BD9F5}" type="presParOf" srcId="{6B7BC19F-FB55-44C4-84D7-C3AA3B45A85B}" destId="{17357553-B60B-41F1-83D4-5A4F7C3B81A7}" srcOrd="0" destOrd="0" presId="urn:microsoft.com/office/officeart/2005/8/layout/process1"/>
    <dgm:cxn modelId="{8B92552D-8DCD-4C04-903E-6171A8238716}" type="presParOf" srcId="{5CF5E228-0217-4362-88ED-9992E75A30CE}" destId="{DC088029-8704-4877-8B62-77DAE9AA8C7E}" srcOrd="2" destOrd="0" presId="urn:microsoft.com/office/officeart/2005/8/layout/process1"/>
    <dgm:cxn modelId="{A63A312D-1774-49E7-9D79-CFF7D8E38845}" type="presParOf" srcId="{5CF5E228-0217-4362-88ED-9992E75A30CE}" destId="{072FA801-CAC9-4741-997C-D7BDAFC93E42}" srcOrd="3" destOrd="0" presId="urn:microsoft.com/office/officeart/2005/8/layout/process1"/>
    <dgm:cxn modelId="{4E9C9ECF-EEC6-454B-854B-9C69CB230A64}" type="presParOf" srcId="{072FA801-CAC9-4741-997C-D7BDAFC93E42}" destId="{15513AB4-2454-460D-B2A2-C3D7A8472FC8}" srcOrd="0" destOrd="0" presId="urn:microsoft.com/office/officeart/2005/8/layout/process1"/>
    <dgm:cxn modelId="{0D0A5B3D-FABF-4DB1-A98A-D7E2BB3CD8F2}" type="presParOf" srcId="{5CF5E228-0217-4362-88ED-9992E75A30CE}" destId="{AB2F1568-6985-47CC-B3E5-004A4C32C6B0}" srcOrd="4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E6C70A5-56DF-4540-A481-131653CE17CF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EA81AA4-3772-47C0-A7DB-D044902B8336}">
      <dgm:prSet phldrT="[Текст]" custT="1"/>
      <dgm:spPr/>
      <dgm:t>
        <a:bodyPr/>
        <a:lstStyle/>
        <a:p>
          <a:r>
            <a:rPr lang="ru-RU" sz="1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оценки качества подготовки обучающихся</a:t>
          </a:r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FAD1F1-25F0-4E84-8017-5C8EEF113742}" type="parTrans" cxnId="{34FB48AC-C3AA-44E7-8E1D-5386CF912357}">
      <dgm:prSet/>
      <dgm:spPr/>
      <dgm:t>
        <a:bodyPr/>
        <a:lstStyle/>
        <a:p>
          <a:endParaRPr lang="ru-RU" sz="5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20C1CD-AE68-4261-B924-01DCEA994423}" type="sibTrans" cxnId="{34FB48AC-C3AA-44E7-8E1D-5386CF912357}">
      <dgm:prSet/>
      <dgm:spPr/>
      <dgm:t>
        <a:bodyPr/>
        <a:lstStyle/>
        <a:p>
          <a:endParaRPr lang="ru-RU" sz="5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04F9E8-2BA2-44D9-A62B-32F2B7D4902A}">
      <dgm:prSet custT="1"/>
      <dgm:spPr/>
      <dgm:t>
        <a:bodyPr/>
        <a:lstStyle/>
        <a:p>
          <a:r>
            <a:rPr lang="ru-RU" sz="1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работы со школами с низкими результатами обучения и/или школами, функционирующими в неблагоприятных социальных условиях</a:t>
          </a:r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9A8BB7-BA78-4FC5-B882-059ECB1DC35A}" type="parTrans" cxnId="{71682703-C6F0-49DB-B37F-69169365396F}">
      <dgm:prSet/>
      <dgm:spPr/>
      <dgm:t>
        <a:bodyPr/>
        <a:lstStyle/>
        <a:p>
          <a:endParaRPr lang="ru-RU" sz="5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0FF245-52EF-4A18-B537-8DF9A75054B5}" type="sibTrans" cxnId="{71682703-C6F0-49DB-B37F-69169365396F}">
      <dgm:prSet/>
      <dgm:spPr/>
      <dgm:t>
        <a:bodyPr/>
        <a:lstStyle/>
        <a:p>
          <a:endParaRPr lang="ru-RU" sz="5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68D4B5-A2CB-46EF-9B4E-722C4DA16026}">
      <dgm:prSet custT="1"/>
      <dgm:spPr/>
      <dgm:t>
        <a:bodyPr/>
        <a:lstStyle/>
        <a:p>
          <a:r>
            <a:rPr lang="ru-RU" sz="1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выявления, поддержки и развития способностей и талантов у детей и молодежи</a:t>
          </a:r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4D44E8-9387-4454-B0D8-475BC2FA3EB9}" type="parTrans" cxnId="{B2C1CBB5-E8A5-4ED1-B755-326DEA5AE666}">
      <dgm:prSet/>
      <dgm:spPr/>
      <dgm:t>
        <a:bodyPr/>
        <a:lstStyle/>
        <a:p>
          <a:endParaRPr lang="ru-RU" sz="5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1E8100-532F-4F96-945B-4517D2B2D141}" type="sibTrans" cxnId="{B2C1CBB5-E8A5-4ED1-B755-326DEA5AE666}">
      <dgm:prSet/>
      <dgm:spPr/>
      <dgm:t>
        <a:bodyPr/>
        <a:lstStyle/>
        <a:p>
          <a:endParaRPr lang="ru-RU" sz="5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6AC7E1-1AD5-4D02-98B7-AD8749185C62}">
      <dgm:prSet custT="1"/>
      <dgm:spPr/>
      <dgm:t>
        <a:bodyPr/>
        <a:lstStyle/>
        <a:p>
          <a:r>
            <a:rPr lang="ru-RU" sz="1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работы по самоопределению и профессиональной ориентации обучающихся</a:t>
          </a:r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29DD16-52BB-4CB4-AB09-2A26E1CF5B3B}" type="parTrans" cxnId="{2757795F-30AA-4BA8-A029-E8F8D5BDAD4F}">
      <dgm:prSet/>
      <dgm:spPr/>
      <dgm:t>
        <a:bodyPr/>
        <a:lstStyle/>
        <a:p>
          <a:endParaRPr lang="ru-RU" sz="5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A07634C-CB00-4460-91F0-20C46D07AA3B}" type="sibTrans" cxnId="{2757795F-30AA-4BA8-A029-E8F8D5BDAD4F}">
      <dgm:prSet/>
      <dgm:spPr/>
      <dgm:t>
        <a:bodyPr/>
        <a:lstStyle/>
        <a:p>
          <a:endParaRPr lang="ru-RU" sz="5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C82583-82F5-4778-8A0F-FFF201EB990E}">
      <dgm:prSet custT="1"/>
      <dgm:spPr/>
      <dgm:t>
        <a:bodyPr/>
        <a:lstStyle/>
        <a:p>
          <a:r>
            <a:rPr lang="ru-RU" sz="1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мониторинга эффективности руководителей образовательных организаций</a:t>
          </a:r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5BE415-0D61-44DC-8958-69D2C4F44A8A}" type="parTrans" cxnId="{0E264008-45A4-49D8-B8D7-9CB741E05E5D}">
      <dgm:prSet/>
      <dgm:spPr/>
      <dgm:t>
        <a:bodyPr/>
        <a:lstStyle/>
        <a:p>
          <a:endParaRPr lang="ru-RU" sz="5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B98380-4959-43CD-BCFB-0AFCDFEE3EEF}" type="sibTrans" cxnId="{0E264008-45A4-49D8-B8D7-9CB741E05E5D}">
      <dgm:prSet/>
      <dgm:spPr/>
      <dgm:t>
        <a:bodyPr/>
        <a:lstStyle/>
        <a:p>
          <a:endParaRPr lang="ru-RU" sz="5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84A13C-BBC8-4D71-96B1-2BA9842759C0}">
      <dgm:prSet custT="1"/>
      <dgm:spPr/>
      <dgm:t>
        <a:bodyPr/>
        <a:lstStyle/>
        <a:p>
          <a:r>
            <a:rPr lang="ru-RU" sz="1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обеспечения профессионального развития педагогических работников</a:t>
          </a:r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2D96799-688F-4B10-B811-54672D824B2B}" type="parTrans" cxnId="{626B2D00-DD7F-4FD9-9037-632E3896439A}">
      <dgm:prSet/>
      <dgm:spPr/>
      <dgm:t>
        <a:bodyPr/>
        <a:lstStyle/>
        <a:p>
          <a:endParaRPr lang="ru-RU" sz="5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78C57A-5F1C-41C6-9266-710D4E2F3C06}" type="sibTrans" cxnId="{626B2D00-DD7F-4FD9-9037-632E3896439A}">
      <dgm:prSet/>
      <dgm:spPr/>
      <dgm:t>
        <a:bodyPr/>
        <a:lstStyle/>
        <a:p>
          <a:endParaRPr lang="ru-RU" sz="5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375A4F-7AC2-4FA0-9985-7DE7ED54580B}">
      <dgm:prSet custT="1"/>
      <dgm:spPr/>
      <dgm:t>
        <a:bodyPr/>
        <a:lstStyle/>
        <a:p>
          <a:r>
            <a:rPr lang="ru-RU" sz="1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организации воспитания обучающихся</a:t>
          </a:r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5CEE53-58F0-467A-B161-5D20E60489C3}" type="parTrans" cxnId="{389B6C76-4B7E-4570-8FEF-4C89F2BD3DF2}">
      <dgm:prSet/>
      <dgm:spPr/>
      <dgm:t>
        <a:bodyPr/>
        <a:lstStyle/>
        <a:p>
          <a:endParaRPr lang="ru-RU" sz="5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4B47C4-1137-46AE-96A1-6838B00676CD}" type="sibTrans" cxnId="{389B6C76-4B7E-4570-8FEF-4C89F2BD3DF2}">
      <dgm:prSet/>
      <dgm:spPr/>
      <dgm:t>
        <a:bodyPr/>
        <a:lstStyle/>
        <a:p>
          <a:endParaRPr lang="ru-RU" sz="5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D3A1BC-1F54-4330-BC34-E203C7727404}">
      <dgm:prSet custT="1"/>
      <dgm:spPr/>
      <dgm:t>
        <a:bodyPr/>
        <a:lstStyle/>
        <a:p>
          <a:endParaRPr lang="ru-RU"/>
        </a:p>
      </dgm:t>
    </dgm:pt>
    <dgm:pt modelId="{93A4E2A7-021D-42C3-BB3C-E013454B3F39}" type="parTrans" cxnId="{AF7884D8-216E-4170-AE90-A100AC9877C2}">
      <dgm:prSet/>
      <dgm:spPr/>
      <dgm:t>
        <a:bodyPr/>
        <a:lstStyle/>
        <a:p>
          <a:endParaRPr lang="ru-RU" sz="5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76A7588-D652-40C4-B9A1-75F8F2B86B70}" type="sibTrans" cxnId="{AF7884D8-216E-4170-AE90-A100AC9877C2}">
      <dgm:prSet/>
      <dgm:spPr/>
      <dgm:t>
        <a:bodyPr/>
        <a:lstStyle/>
        <a:p>
          <a:endParaRPr lang="ru-RU" sz="5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450B9F-30A5-48A6-A51F-96E1F1BB6153}" type="pres">
      <dgm:prSet presAssocID="{7E6C70A5-56DF-4540-A481-131653CE17C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78C2F53-4234-4D33-AF60-07E96926D957}" type="pres">
      <dgm:prSet presAssocID="{7E6C70A5-56DF-4540-A481-131653CE17CF}" presName="Name1" presStyleCnt="0"/>
      <dgm:spPr/>
    </dgm:pt>
    <dgm:pt modelId="{47B2D811-4138-4DBE-94D7-3BBF976EA60E}" type="pres">
      <dgm:prSet presAssocID="{7E6C70A5-56DF-4540-A481-131653CE17CF}" presName="cycle" presStyleCnt="0"/>
      <dgm:spPr/>
    </dgm:pt>
    <dgm:pt modelId="{BBDCC955-55C2-42E0-B020-4B4DB7FB146D}" type="pres">
      <dgm:prSet presAssocID="{7E6C70A5-56DF-4540-A481-131653CE17CF}" presName="srcNode" presStyleLbl="node1" presStyleIdx="0" presStyleCnt="7"/>
      <dgm:spPr/>
    </dgm:pt>
    <dgm:pt modelId="{81C413DE-FF71-45D9-A04B-6C23CCB7FEFD}" type="pres">
      <dgm:prSet presAssocID="{7E6C70A5-56DF-4540-A481-131653CE17CF}" presName="conn" presStyleLbl="parChTrans1D2" presStyleIdx="0" presStyleCnt="1"/>
      <dgm:spPr/>
      <dgm:t>
        <a:bodyPr/>
        <a:lstStyle/>
        <a:p>
          <a:endParaRPr lang="ru-RU"/>
        </a:p>
      </dgm:t>
    </dgm:pt>
    <dgm:pt modelId="{B91F6190-4150-4DDB-A550-4790A9801223}" type="pres">
      <dgm:prSet presAssocID="{7E6C70A5-56DF-4540-A481-131653CE17CF}" presName="extraNode" presStyleLbl="node1" presStyleIdx="0" presStyleCnt="7"/>
      <dgm:spPr/>
    </dgm:pt>
    <dgm:pt modelId="{6BD0CB7D-ED2D-48D4-9915-164AAC7B895B}" type="pres">
      <dgm:prSet presAssocID="{7E6C70A5-56DF-4540-A481-131653CE17CF}" presName="dstNode" presStyleLbl="node1" presStyleIdx="0" presStyleCnt="7"/>
      <dgm:spPr/>
    </dgm:pt>
    <dgm:pt modelId="{2D13336E-C4FA-4ECF-A054-ABB7488746E1}" type="pres">
      <dgm:prSet presAssocID="{7EA81AA4-3772-47C0-A7DB-D044902B8336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AA568F-650A-438A-8647-4B6D5EEF1F7C}" type="pres">
      <dgm:prSet presAssocID="{7EA81AA4-3772-47C0-A7DB-D044902B8336}" presName="accent_1" presStyleCnt="0"/>
      <dgm:spPr/>
    </dgm:pt>
    <dgm:pt modelId="{59F3DCE8-D528-4EA4-B73D-6916C728C82B}" type="pres">
      <dgm:prSet presAssocID="{7EA81AA4-3772-47C0-A7DB-D044902B8336}" presName="accentRepeatNode" presStyleLbl="solidFgAcc1" presStyleIdx="0" presStyleCnt="7"/>
      <dgm:spPr/>
    </dgm:pt>
    <dgm:pt modelId="{A90E02D1-916E-42F0-B2B9-AE832F7C54BD}" type="pres">
      <dgm:prSet presAssocID="{8704F9E8-2BA2-44D9-A62B-32F2B7D4902A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504A76-F086-4D88-96F8-A1436C404E10}" type="pres">
      <dgm:prSet presAssocID="{8704F9E8-2BA2-44D9-A62B-32F2B7D4902A}" presName="accent_2" presStyleCnt="0"/>
      <dgm:spPr/>
    </dgm:pt>
    <dgm:pt modelId="{F60FFA83-26FE-4B5E-8B19-E0E4ECB8E918}" type="pres">
      <dgm:prSet presAssocID="{8704F9E8-2BA2-44D9-A62B-32F2B7D4902A}" presName="accentRepeatNode" presStyleLbl="solidFgAcc1" presStyleIdx="1" presStyleCnt="7"/>
      <dgm:spPr/>
    </dgm:pt>
    <dgm:pt modelId="{5E81EC88-CDCE-4255-81E9-8F21E80D9E61}" type="pres">
      <dgm:prSet presAssocID="{8368D4B5-A2CB-46EF-9B4E-722C4DA16026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503ADA-B443-4F8C-ADBF-4B73A020B294}" type="pres">
      <dgm:prSet presAssocID="{8368D4B5-A2CB-46EF-9B4E-722C4DA16026}" presName="accent_3" presStyleCnt="0"/>
      <dgm:spPr/>
    </dgm:pt>
    <dgm:pt modelId="{C963F5F0-7BDA-4B57-870C-EB0D738DD295}" type="pres">
      <dgm:prSet presAssocID="{8368D4B5-A2CB-46EF-9B4E-722C4DA16026}" presName="accentRepeatNode" presStyleLbl="solidFgAcc1" presStyleIdx="2" presStyleCnt="7"/>
      <dgm:spPr/>
    </dgm:pt>
    <dgm:pt modelId="{3E90DFE7-A43E-4F83-912C-121695AEFE14}" type="pres">
      <dgm:prSet presAssocID="{C26AC7E1-1AD5-4D02-98B7-AD8749185C62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12C581-4368-4B65-9846-0EBB5BF9F566}" type="pres">
      <dgm:prSet presAssocID="{C26AC7E1-1AD5-4D02-98B7-AD8749185C62}" presName="accent_4" presStyleCnt="0"/>
      <dgm:spPr/>
    </dgm:pt>
    <dgm:pt modelId="{ECD03EBD-4070-41C2-899E-3781E06406BA}" type="pres">
      <dgm:prSet presAssocID="{C26AC7E1-1AD5-4D02-98B7-AD8749185C62}" presName="accentRepeatNode" presStyleLbl="solidFgAcc1" presStyleIdx="3" presStyleCnt="7"/>
      <dgm:spPr/>
    </dgm:pt>
    <dgm:pt modelId="{ACB51560-F9BA-41CC-B8B2-432C2BF0FA4C}" type="pres">
      <dgm:prSet presAssocID="{23C82583-82F5-4778-8A0F-FFF201EB990E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5C7F35-B146-4887-8B87-8CAE0515449D}" type="pres">
      <dgm:prSet presAssocID="{23C82583-82F5-4778-8A0F-FFF201EB990E}" presName="accent_5" presStyleCnt="0"/>
      <dgm:spPr/>
    </dgm:pt>
    <dgm:pt modelId="{C43BBEB0-A5F5-4D49-A5F1-CA04C6435106}" type="pres">
      <dgm:prSet presAssocID="{23C82583-82F5-4778-8A0F-FFF201EB990E}" presName="accentRepeatNode" presStyleLbl="solidFgAcc1" presStyleIdx="4" presStyleCnt="7"/>
      <dgm:spPr/>
    </dgm:pt>
    <dgm:pt modelId="{97636E6F-A200-4081-891E-688897F697A3}" type="pres">
      <dgm:prSet presAssocID="{3284A13C-BBC8-4D71-96B1-2BA9842759C0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175D8-A848-4839-A526-C6FABCC3F697}" type="pres">
      <dgm:prSet presAssocID="{3284A13C-BBC8-4D71-96B1-2BA9842759C0}" presName="accent_6" presStyleCnt="0"/>
      <dgm:spPr/>
    </dgm:pt>
    <dgm:pt modelId="{611803B6-1663-459A-B7D5-E55A377F279F}" type="pres">
      <dgm:prSet presAssocID="{3284A13C-BBC8-4D71-96B1-2BA9842759C0}" presName="accentRepeatNode" presStyleLbl="solidFgAcc1" presStyleIdx="5" presStyleCnt="7"/>
      <dgm:spPr/>
    </dgm:pt>
    <dgm:pt modelId="{A122A828-9A37-45F7-BB6B-6882F82E3EBD}" type="pres">
      <dgm:prSet presAssocID="{C0375A4F-7AC2-4FA0-9985-7DE7ED54580B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5B9E5-8B17-4045-BD50-96D2B6E8DA65}" type="pres">
      <dgm:prSet presAssocID="{C0375A4F-7AC2-4FA0-9985-7DE7ED54580B}" presName="accent_7" presStyleCnt="0"/>
      <dgm:spPr/>
    </dgm:pt>
    <dgm:pt modelId="{CA5BAF7F-9058-4889-B59A-7695DFEEF326}" type="pres">
      <dgm:prSet presAssocID="{C0375A4F-7AC2-4FA0-9985-7DE7ED54580B}" presName="accentRepeatNode" presStyleLbl="solidFgAcc1" presStyleIdx="6" presStyleCnt="7"/>
      <dgm:spPr/>
    </dgm:pt>
  </dgm:ptLst>
  <dgm:cxnLst>
    <dgm:cxn modelId="{6530CB26-48E3-4C72-9840-0FDFAC61D039}" type="presOf" srcId="{7220C1CD-AE68-4261-B924-01DCEA994423}" destId="{81C413DE-FF71-45D9-A04B-6C23CCB7FEFD}" srcOrd="0" destOrd="0" presId="urn:microsoft.com/office/officeart/2008/layout/VerticalCurvedList"/>
    <dgm:cxn modelId="{AF7884D8-216E-4170-AE90-A100AC9877C2}" srcId="{7E6C70A5-56DF-4540-A481-131653CE17CF}" destId="{89D3A1BC-1F54-4330-BC34-E203C7727404}" srcOrd="7" destOrd="0" parTransId="{93A4E2A7-021D-42C3-BB3C-E013454B3F39}" sibTransId="{176A7588-D652-40C4-B9A1-75F8F2B86B70}"/>
    <dgm:cxn modelId="{C71FE13F-918B-4F51-BA51-6B95CAF3235A}" type="presOf" srcId="{C26AC7E1-1AD5-4D02-98B7-AD8749185C62}" destId="{3E90DFE7-A43E-4F83-912C-121695AEFE14}" srcOrd="0" destOrd="0" presId="urn:microsoft.com/office/officeart/2008/layout/VerticalCurvedList"/>
    <dgm:cxn modelId="{A06E3AB7-DFA0-45E0-B7DB-055DBDBB51CA}" type="presOf" srcId="{C0375A4F-7AC2-4FA0-9985-7DE7ED54580B}" destId="{A122A828-9A37-45F7-BB6B-6882F82E3EBD}" srcOrd="0" destOrd="0" presId="urn:microsoft.com/office/officeart/2008/layout/VerticalCurvedList"/>
    <dgm:cxn modelId="{B2C1CBB5-E8A5-4ED1-B755-326DEA5AE666}" srcId="{7E6C70A5-56DF-4540-A481-131653CE17CF}" destId="{8368D4B5-A2CB-46EF-9B4E-722C4DA16026}" srcOrd="2" destOrd="0" parTransId="{734D44E8-9387-4454-B0D8-475BC2FA3EB9}" sibTransId="{D41E8100-532F-4F96-945B-4517D2B2D141}"/>
    <dgm:cxn modelId="{34FB48AC-C3AA-44E7-8E1D-5386CF912357}" srcId="{7E6C70A5-56DF-4540-A481-131653CE17CF}" destId="{7EA81AA4-3772-47C0-A7DB-D044902B8336}" srcOrd="0" destOrd="0" parTransId="{43FAD1F1-25F0-4E84-8017-5C8EEF113742}" sibTransId="{7220C1CD-AE68-4261-B924-01DCEA994423}"/>
    <dgm:cxn modelId="{2757795F-30AA-4BA8-A029-E8F8D5BDAD4F}" srcId="{7E6C70A5-56DF-4540-A481-131653CE17CF}" destId="{C26AC7E1-1AD5-4D02-98B7-AD8749185C62}" srcOrd="3" destOrd="0" parTransId="{2129DD16-52BB-4CB4-AB09-2A26E1CF5B3B}" sibTransId="{DA07634C-CB00-4460-91F0-20C46D07AA3B}"/>
    <dgm:cxn modelId="{389B6C76-4B7E-4570-8FEF-4C89F2BD3DF2}" srcId="{7E6C70A5-56DF-4540-A481-131653CE17CF}" destId="{C0375A4F-7AC2-4FA0-9985-7DE7ED54580B}" srcOrd="6" destOrd="0" parTransId="{C35CEE53-58F0-467A-B161-5D20E60489C3}" sibTransId="{974B47C4-1137-46AE-96A1-6838B00676CD}"/>
    <dgm:cxn modelId="{71682703-C6F0-49DB-B37F-69169365396F}" srcId="{7E6C70A5-56DF-4540-A481-131653CE17CF}" destId="{8704F9E8-2BA2-44D9-A62B-32F2B7D4902A}" srcOrd="1" destOrd="0" parTransId="{A59A8BB7-BA78-4FC5-B882-059ECB1DC35A}" sibTransId="{390FF245-52EF-4A18-B537-8DF9A75054B5}"/>
    <dgm:cxn modelId="{4150F68D-D333-4FCF-93FE-B9CA9DB52731}" type="presOf" srcId="{23C82583-82F5-4778-8A0F-FFF201EB990E}" destId="{ACB51560-F9BA-41CC-B8B2-432C2BF0FA4C}" srcOrd="0" destOrd="0" presId="urn:microsoft.com/office/officeart/2008/layout/VerticalCurvedList"/>
    <dgm:cxn modelId="{8B4A5C53-4781-4C56-BC78-ABFAF6B8C2CF}" type="presOf" srcId="{8368D4B5-A2CB-46EF-9B4E-722C4DA16026}" destId="{5E81EC88-CDCE-4255-81E9-8F21E80D9E61}" srcOrd="0" destOrd="0" presId="urn:microsoft.com/office/officeart/2008/layout/VerticalCurvedList"/>
    <dgm:cxn modelId="{E6F10CF0-A2DC-4C75-B89D-72787ED39916}" type="presOf" srcId="{7E6C70A5-56DF-4540-A481-131653CE17CF}" destId="{D3450B9F-30A5-48A6-A51F-96E1F1BB6153}" srcOrd="0" destOrd="0" presId="urn:microsoft.com/office/officeart/2008/layout/VerticalCurvedList"/>
    <dgm:cxn modelId="{A08C595C-10F2-4506-881D-BAB97F778175}" type="presOf" srcId="{7EA81AA4-3772-47C0-A7DB-D044902B8336}" destId="{2D13336E-C4FA-4ECF-A054-ABB7488746E1}" srcOrd="0" destOrd="0" presId="urn:microsoft.com/office/officeart/2008/layout/VerticalCurvedList"/>
    <dgm:cxn modelId="{626B2D00-DD7F-4FD9-9037-632E3896439A}" srcId="{7E6C70A5-56DF-4540-A481-131653CE17CF}" destId="{3284A13C-BBC8-4D71-96B1-2BA9842759C0}" srcOrd="5" destOrd="0" parTransId="{B2D96799-688F-4B10-B811-54672D824B2B}" sibTransId="{7678C57A-5F1C-41C6-9266-710D4E2F3C06}"/>
    <dgm:cxn modelId="{50120CB3-08CA-447A-BD19-416E5342289D}" type="presOf" srcId="{3284A13C-BBC8-4D71-96B1-2BA9842759C0}" destId="{97636E6F-A200-4081-891E-688897F697A3}" srcOrd="0" destOrd="0" presId="urn:microsoft.com/office/officeart/2008/layout/VerticalCurvedList"/>
    <dgm:cxn modelId="{0E264008-45A4-49D8-B8D7-9CB741E05E5D}" srcId="{7E6C70A5-56DF-4540-A481-131653CE17CF}" destId="{23C82583-82F5-4778-8A0F-FFF201EB990E}" srcOrd="4" destOrd="0" parTransId="{D75BE415-0D61-44DC-8958-69D2C4F44A8A}" sibTransId="{2CB98380-4959-43CD-BCFB-0AFCDFEE3EEF}"/>
    <dgm:cxn modelId="{6B5F2931-E8D1-46EC-B8B4-0A391FD2867A}" type="presOf" srcId="{8704F9E8-2BA2-44D9-A62B-32F2B7D4902A}" destId="{A90E02D1-916E-42F0-B2B9-AE832F7C54BD}" srcOrd="0" destOrd="0" presId="urn:microsoft.com/office/officeart/2008/layout/VerticalCurvedList"/>
    <dgm:cxn modelId="{44675F5C-C51B-4F4C-9A36-999EA884EA25}" type="presParOf" srcId="{D3450B9F-30A5-48A6-A51F-96E1F1BB6153}" destId="{478C2F53-4234-4D33-AF60-07E96926D957}" srcOrd="0" destOrd="0" presId="urn:microsoft.com/office/officeart/2008/layout/VerticalCurvedList"/>
    <dgm:cxn modelId="{92833311-7A52-4A42-B702-04ECFE1A16D9}" type="presParOf" srcId="{478C2F53-4234-4D33-AF60-07E96926D957}" destId="{47B2D811-4138-4DBE-94D7-3BBF976EA60E}" srcOrd="0" destOrd="0" presId="urn:microsoft.com/office/officeart/2008/layout/VerticalCurvedList"/>
    <dgm:cxn modelId="{991E043E-F440-4AEE-8DC8-C06CB33D5BF6}" type="presParOf" srcId="{47B2D811-4138-4DBE-94D7-3BBF976EA60E}" destId="{BBDCC955-55C2-42E0-B020-4B4DB7FB146D}" srcOrd="0" destOrd="0" presId="urn:microsoft.com/office/officeart/2008/layout/VerticalCurvedList"/>
    <dgm:cxn modelId="{159941D1-0EB4-4C44-864B-C61C344BB009}" type="presParOf" srcId="{47B2D811-4138-4DBE-94D7-3BBF976EA60E}" destId="{81C413DE-FF71-45D9-A04B-6C23CCB7FEFD}" srcOrd="1" destOrd="0" presId="urn:microsoft.com/office/officeart/2008/layout/VerticalCurvedList"/>
    <dgm:cxn modelId="{498A600B-6695-4246-9C99-4A4081BF7E70}" type="presParOf" srcId="{47B2D811-4138-4DBE-94D7-3BBF976EA60E}" destId="{B91F6190-4150-4DDB-A550-4790A9801223}" srcOrd="2" destOrd="0" presId="urn:microsoft.com/office/officeart/2008/layout/VerticalCurvedList"/>
    <dgm:cxn modelId="{0CFC90CD-7EEA-40F3-A9CE-C1BF9AC6E07F}" type="presParOf" srcId="{47B2D811-4138-4DBE-94D7-3BBF976EA60E}" destId="{6BD0CB7D-ED2D-48D4-9915-164AAC7B895B}" srcOrd="3" destOrd="0" presId="urn:microsoft.com/office/officeart/2008/layout/VerticalCurvedList"/>
    <dgm:cxn modelId="{75E2B6C9-C7FB-4C13-842D-430E24ABAC61}" type="presParOf" srcId="{478C2F53-4234-4D33-AF60-07E96926D957}" destId="{2D13336E-C4FA-4ECF-A054-ABB7488746E1}" srcOrd="1" destOrd="0" presId="urn:microsoft.com/office/officeart/2008/layout/VerticalCurvedList"/>
    <dgm:cxn modelId="{97E8F671-EDF1-4739-A7B7-4DE1B15F3B45}" type="presParOf" srcId="{478C2F53-4234-4D33-AF60-07E96926D957}" destId="{72AA568F-650A-438A-8647-4B6D5EEF1F7C}" srcOrd="2" destOrd="0" presId="urn:microsoft.com/office/officeart/2008/layout/VerticalCurvedList"/>
    <dgm:cxn modelId="{4E3DAC63-A5E2-44ED-95DE-27940C9FB3A5}" type="presParOf" srcId="{72AA568F-650A-438A-8647-4B6D5EEF1F7C}" destId="{59F3DCE8-D528-4EA4-B73D-6916C728C82B}" srcOrd="0" destOrd="0" presId="urn:microsoft.com/office/officeart/2008/layout/VerticalCurvedList"/>
    <dgm:cxn modelId="{47F4803F-044F-41C7-AA1D-A5A09406F1EA}" type="presParOf" srcId="{478C2F53-4234-4D33-AF60-07E96926D957}" destId="{A90E02D1-916E-42F0-B2B9-AE832F7C54BD}" srcOrd="3" destOrd="0" presId="urn:microsoft.com/office/officeart/2008/layout/VerticalCurvedList"/>
    <dgm:cxn modelId="{09F0FFEE-7302-4889-A215-CCB6DA3315C8}" type="presParOf" srcId="{478C2F53-4234-4D33-AF60-07E96926D957}" destId="{EA504A76-F086-4D88-96F8-A1436C404E10}" srcOrd="4" destOrd="0" presId="urn:microsoft.com/office/officeart/2008/layout/VerticalCurvedList"/>
    <dgm:cxn modelId="{B086F76B-D75B-4E7C-8961-B190F917573F}" type="presParOf" srcId="{EA504A76-F086-4D88-96F8-A1436C404E10}" destId="{F60FFA83-26FE-4B5E-8B19-E0E4ECB8E918}" srcOrd="0" destOrd="0" presId="urn:microsoft.com/office/officeart/2008/layout/VerticalCurvedList"/>
    <dgm:cxn modelId="{3DFA33C6-0D5E-470F-B792-013B09E5EDB6}" type="presParOf" srcId="{478C2F53-4234-4D33-AF60-07E96926D957}" destId="{5E81EC88-CDCE-4255-81E9-8F21E80D9E61}" srcOrd="5" destOrd="0" presId="urn:microsoft.com/office/officeart/2008/layout/VerticalCurvedList"/>
    <dgm:cxn modelId="{DC468BFC-2845-47BC-B5CB-8C517F0D0E1D}" type="presParOf" srcId="{478C2F53-4234-4D33-AF60-07E96926D957}" destId="{D0503ADA-B443-4F8C-ADBF-4B73A020B294}" srcOrd="6" destOrd="0" presId="urn:microsoft.com/office/officeart/2008/layout/VerticalCurvedList"/>
    <dgm:cxn modelId="{D9DE3F35-09AD-4D8F-8994-698E9A4C586B}" type="presParOf" srcId="{D0503ADA-B443-4F8C-ADBF-4B73A020B294}" destId="{C963F5F0-7BDA-4B57-870C-EB0D738DD295}" srcOrd="0" destOrd="0" presId="urn:microsoft.com/office/officeart/2008/layout/VerticalCurvedList"/>
    <dgm:cxn modelId="{8302B1EC-AF71-45EA-A8C5-BC3D6C23BE20}" type="presParOf" srcId="{478C2F53-4234-4D33-AF60-07E96926D957}" destId="{3E90DFE7-A43E-4F83-912C-121695AEFE14}" srcOrd="7" destOrd="0" presId="urn:microsoft.com/office/officeart/2008/layout/VerticalCurvedList"/>
    <dgm:cxn modelId="{BDE7C489-3C8F-4229-BF84-C884D848B398}" type="presParOf" srcId="{478C2F53-4234-4D33-AF60-07E96926D957}" destId="{9512C581-4368-4B65-9846-0EBB5BF9F566}" srcOrd="8" destOrd="0" presId="urn:microsoft.com/office/officeart/2008/layout/VerticalCurvedList"/>
    <dgm:cxn modelId="{82FBD24D-341D-4505-922B-2B03EA425EBD}" type="presParOf" srcId="{9512C581-4368-4B65-9846-0EBB5BF9F566}" destId="{ECD03EBD-4070-41C2-899E-3781E06406BA}" srcOrd="0" destOrd="0" presId="urn:microsoft.com/office/officeart/2008/layout/VerticalCurvedList"/>
    <dgm:cxn modelId="{94310A32-491D-4FA0-A14B-C5127E743AE2}" type="presParOf" srcId="{478C2F53-4234-4D33-AF60-07E96926D957}" destId="{ACB51560-F9BA-41CC-B8B2-432C2BF0FA4C}" srcOrd="9" destOrd="0" presId="urn:microsoft.com/office/officeart/2008/layout/VerticalCurvedList"/>
    <dgm:cxn modelId="{2E5BDC71-30A8-4367-9893-2772C4C60369}" type="presParOf" srcId="{478C2F53-4234-4D33-AF60-07E96926D957}" destId="{625C7F35-B146-4887-8B87-8CAE0515449D}" srcOrd="10" destOrd="0" presId="urn:microsoft.com/office/officeart/2008/layout/VerticalCurvedList"/>
    <dgm:cxn modelId="{30235764-4CDD-488C-81BA-7BE0B8C4984D}" type="presParOf" srcId="{625C7F35-B146-4887-8B87-8CAE0515449D}" destId="{C43BBEB0-A5F5-4D49-A5F1-CA04C6435106}" srcOrd="0" destOrd="0" presId="urn:microsoft.com/office/officeart/2008/layout/VerticalCurvedList"/>
    <dgm:cxn modelId="{19E9A7DE-387C-4AD8-A7C3-3E4C78D978D6}" type="presParOf" srcId="{478C2F53-4234-4D33-AF60-07E96926D957}" destId="{97636E6F-A200-4081-891E-688897F697A3}" srcOrd="11" destOrd="0" presId="urn:microsoft.com/office/officeart/2008/layout/VerticalCurvedList"/>
    <dgm:cxn modelId="{9BF021F9-14A1-42DF-882F-A34BCFE73E2E}" type="presParOf" srcId="{478C2F53-4234-4D33-AF60-07E96926D957}" destId="{D9F175D8-A848-4839-A526-C6FABCC3F697}" srcOrd="12" destOrd="0" presId="urn:microsoft.com/office/officeart/2008/layout/VerticalCurvedList"/>
    <dgm:cxn modelId="{D1F1C9BF-E409-44F2-BC43-390CC8C7A45F}" type="presParOf" srcId="{D9F175D8-A848-4839-A526-C6FABCC3F697}" destId="{611803B6-1663-459A-B7D5-E55A377F279F}" srcOrd="0" destOrd="0" presId="urn:microsoft.com/office/officeart/2008/layout/VerticalCurvedList"/>
    <dgm:cxn modelId="{AF10F4FE-6E39-4B89-9346-CC30310CF5CE}" type="presParOf" srcId="{478C2F53-4234-4D33-AF60-07E96926D957}" destId="{A122A828-9A37-45F7-BB6B-6882F82E3EBD}" srcOrd="13" destOrd="0" presId="urn:microsoft.com/office/officeart/2008/layout/VerticalCurvedList"/>
    <dgm:cxn modelId="{21BA0994-034C-478B-AC28-62360C5BBDCD}" type="presParOf" srcId="{478C2F53-4234-4D33-AF60-07E96926D957}" destId="{8CE5B9E5-8B17-4045-BD50-96D2B6E8DA65}" srcOrd="14" destOrd="0" presId="urn:microsoft.com/office/officeart/2008/layout/VerticalCurvedList"/>
    <dgm:cxn modelId="{6EEFB74A-56F3-4B3B-8529-0D722EB7FCE4}" type="presParOf" srcId="{8CE5B9E5-8B17-4045-BD50-96D2B6E8DA65}" destId="{CA5BAF7F-9058-4889-B59A-7695DFEEF32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37FF86-7A20-47BD-8B02-D2B33F34AF0F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4E0C210-D93F-47AD-B172-A34B9E4ADB74}">
      <dgm:prSet phldrT="[Текст]" custT="1"/>
      <dgm:spPr/>
      <dgm:t>
        <a:bodyPr/>
        <a:lstStyle/>
        <a:p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Объективные методы, процедуры и инструменты сбора статистических данных</a:t>
          </a:r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64251B-05F2-47F2-BA84-33190FA42CB8}" type="parTrans" cxnId="{72BF5D04-69BA-4805-AFF1-F0178FB42410}">
      <dgm:prSet/>
      <dgm:spPr/>
      <dgm:t>
        <a:bodyPr/>
        <a:lstStyle/>
        <a:p>
          <a:endParaRPr lang="ru-RU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205D10-1049-4ADD-9EE7-93838314B705}" type="sibTrans" cxnId="{72BF5D04-69BA-4805-AFF1-F0178FB42410}">
      <dgm:prSet/>
      <dgm:spPr/>
      <dgm:t>
        <a:bodyPr/>
        <a:lstStyle/>
        <a:p>
          <a:endParaRPr lang="ru-RU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7DEC47-C78C-40C3-803F-454AD2A3E26F}">
      <dgm:prSet phldrT="[Текст]" custT="1"/>
      <dgm:spPr/>
      <dgm:t>
        <a:bodyPr/>
        <a:lstStyle/>
        <a:p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Актуальные и объективные количественные данные о состоянии муниципальной системы образования </a:t>
          </a:r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5E24A3-48E7-4F7A-95E7-123E2FD81358}" type="parTrans" cxnId="{D0C31514-9E67-4089-8899-650B4B7DAB94}">
      <dgm:prSet/>
      <dgm:spPr/>
      <dgm:t>
        <a:bodyPr/>
        <a:lstStyle/>
        <a:p>
          <a:endParaRPr lang="ru-RU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540321-E41F-4A1B-B878-22F38525FB3D}" type="sibTrans" cxnId="{D0C31514-9E67-4089-8899-650B4B7DAB94}">
      <dgm:prSet/>
      <dgm:spPr/>
      <dgm:t>
        <a:bodyPr/>
        <a:lstStyle/>
        <a:p>
          <a:endParaRPr lang="ru-RU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C688DD-7A69-4866-BE4D-482C09E9196A}">
      <dgm:prSet custT="1"/>
      <dgm:spPr/>
      <dgm:t>
        <a:bodyPr/>
        <a:lstStyle/>
        <a:p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Анализ статистической информации</a:t>
          </a:r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B8BA49-05D4-42C0-9CBD-75AC67759B36}" type="parTrans" cxnId="{8717CC21-366E-4C0C-BF4A-214755D7A418}">
      <dgm:prSet/>
      <dgm:spPr/>
      <dgm:t>
        <a:bodyPr/>
        <a:lstStyle/>
        <a:p>
          <a:endParaRPr lang="ru-RU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D7CDC7-F475-40A1-B0BA-002B0ECBE389}" type="sibTrans" cxnId="{8717CC21-366E-4C0C-BF4A-214755D7A418}">
      <dgm:prSet/>
      <dgm:spPr/>
      <dgm:t>
        <a:bodyPr/>
        <a:lstStyle/>
        <a:p>
          <a:endParaRPr lang="ru-RU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31DD6D-DEB1-48D2-A2BD-71A1A0E91CA9}">
      <dgm:prSet custT="1"/>
      <dgm:spPr/>
      <dgm:t>
        <a:bodyPr/>
        <a:lstStyle/>
        <a:p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Реализация комплекса мер, направленных на повышение качества образования как в отдельной образовательной организации, так и в системе образования в целом</a:t>
          </a:r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8A3A71-6C1A-49F3-AAED-5DCA33C4932B}" type="parTrans" cxnId="{6318AC83-D8F4-475D-B58F-1BDB2E35DE5F}">
      <dgm:prSet/>
      <dgm:spPr/>
      <dgm:t>
        <a:bodyPr/>
        <a:lstStyle/>
        <a:p>
          <a:endParaRPr lang="ru-RU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998C023-2E93-4B52-834A-892299BD3A44}" type="sibTrans" cxnId="{6318AC83-D8F4-475D-B58F-1BDB2E35DE5F}">
      <dgm:prSet/>
      <dgm:spPr/>
      <dgm:t>
        <a:bodyPr/>
        <a:lstStyle/>
        <a:p>
          <a:endParaRPr lang="ru-RU" sz="3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99B544-06DC-40A9-A20A-6A70178A2E17}" type="pres">
      <dgm:prSet presAssocID="{5137FF86-7A20-47BD-8B02-D2B33F34AF0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A3C664E-5876-4253-B153-7F9D8B1CE634}" type="pres">
      <dgm:prSet presAssocID="{84E0C210-D93F-47AD-B172-A34B9E4ADB74}" presName="composite" presStyleCnt="0"/>
      <dgm:spPr/>
    </dgm:pt>
    <dgm:pt modelId="{4B3580D3-37DA-479B-9146-47FA1515BDDA}" type="pres">
      <dgm:prSet presAssocID="{84E0C210-D93F-47AD-B172-A34B9E4ADB74}" presName="bentUpArrow1" presStyleLbl="alignImgPlace1" presStyleIdx="0" presStyleCnt="3" custLinFactNeighborX="-33037" custLinFactNeighborY="-183"/>
      <dgm:spPr/>
    </dgm:pt>
    <dgm:pt modelId="{E4AB5567-D79B-48F9-9264-F308508FEDAB}" type="pres">
      <dgm:prSet presAssocID="{84E0C210-D93F-47AD-B172-A34B9E4ADB74}" presName="ParentText" presStyleLbl="node1" presStyleIdx="0" presStyleCnt="4" custScaleX="2010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1C14D-2F48-4E9C-ADAD-4DC4020E2D34}" type="pres">
      <dgm:prSet presAssocID="{84E0C210-D93F-47AD-B172-A34B9E4ADB74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2E09E5-599F-40EA-B63B-8D57989AA0AB}" type="pres">
      <dgm:prSet presAssocID="{98205D10-1049-4ADD-9EE7-93838314B705}" presName="sibTrans" presStyleCnt="0"/>
      <dgm:spPr/>
    </dgm:pt>
    <dgm:pt modelId="{A94089FC-87B8-4271-A454-62D607CA7D09}" type="pres">
      <dgm:prSet presAssocID="{E67DEC47-C78C-40C3-803F-454AD2A3E26F}" presName="composite" presStyleCnt="0"/>
      <dgm:spPr/>
    </dgm:pt>
    <dgm:pt modelId="{197A6093-5182-46B4-884A-5825E70D2215}" type="pres">
      <dgm:prSet presAssocID="{E67DEC47-C78C-40C3-803F-454AD2A3E26F}" presName="bentUpArrow1" presStyleLbl="alignImgPlace1" presStyleIdx="1" presStyleCnt="3" custLinFactNeighborX="-35584" custLinFactNeighborY="166"/>
      <dgm:spPr/>
    </dgm:pt>
    <dgm:pt modelId="{43AB00EE-2719-491E-9A7C-F8B2871C3CB1}" type="pres">
      <dgm:prSet presAssocID="{E67DEC47-C78C-40C3-803F-454AD2A3E26F}" presName="ParentText" presStyleLbl="node1" presStyleIdx="1" presStyleCnt="4" custScaleX="20388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709254-81EE-46FB-9699-4C1D05DC5E6F}" type="pres">
      <dgm:prSet presAssocID="{E67DEC47-C78C-40C3-803F-454AD2A3E26F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DC2EF8-44B3-4A2C-B5ED-E12C596857B4}" type="pres">
      <dgm:prSet presAssocID="{C2540321-E41F-4A1B-B878-22F38525FB3D}" presName="sibTrans" presStyleCnt="0"/>
      <dgm:spPr/>
    </dgm:pt>
    <dgm:pt modelId="{44A503BE-3485-49B7-9CF5-26AD9E453524}" type="pres">
      <dgm:prSet presAssocID="{91C688DD-7A69-4866-BE4D-482C09E9196A}" presName="composite" presStyleCnt="0"/>
      <dgm:spPr/>
    </dgm:pt>
    <dgm:pt modelId="{547A7CAA-1FD6-4C43-B57A-E54B69209021}" type="pres">
      <dgm:prSet presAssocID="{91C688DD-7A69-4866-BE4D-482C09E9196A}" presName="bentUpArrow1" presStyleLbl="alignImgPlace1" presStyleIdx="2" presStyleCnt="3" custLinFactNeighborX="-36945" custLinFactNeighborY="1450"/>
      <dgm:spPr/>
    </dgm:pt>
    <dgm:pt modelId="{606499A8-BD5E-4C3F-A4D8-4DBDCD842503}" type="pres">
      <dgm:prSet presAssocID="{91C688DD-7A69-4866-BE4D-482C09E9196A}" presName="ParentText" presStyleLbl="node1" presStyleIdx="2" presStyleCnt="4" custScaleX="20388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9DEF01-1EC4-4E8C-AC99-DF90336BB159}" type="pres">
      <dgm:prSet presAssocID="{91C688DD-7A69-4866-BE4D-482C09E9196A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C2E6D411-5C31-43FD-A567-1849FB2165ED}" type="pres">
      <dgm:prSet presAssocID="{EED7CDC7-F475-40A1-B0BA-002B0ECBE389}" presName="sibTrans" presStyleCnt="0"/>
      <dgm:spPr/>
    </dgm:pt>
    <dgm:pt modelId="{BC86C6CE-02DF-4EB1-A5A2-A84B39454DAD}" type="pres">
      <dgm:prSet presAssocID="{2831DD6D-DEB1-48D2-A2BD-71A1A0E91CA9}" presName="composite" presStyleCnt="0"/>
      <dgm:spPr/>
    </dgm:pt>
    <dgm:pt modelId="{E8D07D13-3E79-4311-A9FD-F5AC2CB0D744}" type="pres">
      <dgm:prSet presAssocID="{2831DD6D-DEB1-48D2-A2BD-71A1A0E91CA9}" presName="ParentText" presStyleLbl="node1" presStyleIdx="3" presStyleCnt="4" custScaleX="20340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509DB3-883F-439D-B2DA-D1EE7C23EFC5}" type="presOf" srcId="{5137FF86-7A20-47BD-8B02-D2B33F34AF0F}" destId="{C899B544-06DC-40A9-A20A-6A70178A2E17}" srcOrd="0" destOrd="0" presId="urn:microsoft.com/office/officeart/2005/8/layout/StepDownProcess"/>
    <dgm:cxn modelId="{8717CC21-366E-4C0C-BF4A-214755D7A418}" srcId="{5137FF86-7A20-47BD-8B02-D2B33F34AF0F}" destId="{91C688DD-7A69-4866-BE4D-482C09E9196A}" srcOrd="2" destOrd="0" parTransId="{1AB8BA49-05D4-42C0-9CBD-75AC67759B36}" sibTransId="{EED7CDC7-F475-40A1-B0BA-002B0ECBE389}"/>
    <dgm:cxn modelId="{72BF5D04-69BA-4805-AFF1-F0178FB42410}" srcId="{5137FF86-7A20-47BD-8B02-D2B33F34AF0F}" destId="{84E0C210-D93F-47AD-B172-A34B9E4ADB74}" srcOrd="0" destOrd="0" parTransId="{EE64251B-05F2-47F2-BA84-33190FA42CB8}" sibTransId="{98205D10-1049-4ADD-9EE7-93838314B705}"/>
    <dgm:cxn modelId="{9D45B4F9-9830-493D-85FB-F306630881A5}" type="presOf" srcId="{E67DEC47-C78C-40C3-803F-454AD2A3E26F}" destId="{43AB00EE-2719-491E-9A7C-F8B2871C3CB1}" srcOrd="0" destOrd="0" presId="urn:microsoft.com/office/officeart/2005/8/layout/StepDownProcess"/>
    <dgm:cxn modelId="{11ED14A7-4AD6-4958-BFB1-A3619720C328}" type="presOf" srcId="{84E0C210-D93F-47AD-B172-A34B9E4ADB74}" destId="{E4AB5567-D79B-48F9-9264-F308508FEDAB}" srcOrd="0" destOrd="0" presId="urn:microsoft.com/office/officeart/2005/8/layout/StepDownProcess"/>
    <dgm:cxn modelId="{6318AC83-D8F4-475D-B58F-1BDB2E35DE5F}" srcId="{5137FF86-7A20-47BD-8B02-D2B33F34AF0F}" destId="{2831DD6D-DEB1-48D2-A2BD-71A1A0E91CA9}" srcOrd="3" destOrd="0" parTransId="{D88A3A71-6C1A-49F3-AAED-5DCA33C4932B}" sibTransId="{F998C023-2E93-4B52-834A-892299BD3A44}"/>
    <dgm:cxn modelId="{CB52D4FC-11ED-498F-B245-6C95A29B669C}" type="presOf" srcId="{91C688DD-7A69-4866-BE4D-482C09E9196A}" destId="{606499A8-BD5E-4C3F-A4D8-4DBDCD842503}" srcOrd="0" destOrd="0" presId="urn:microsoft.com/office/officeart/2005/8/layout/StepDownProcess"/>
    <dgm:cxn modelId="{D5AD24DB-992F-47E2-9972-B9CD81990CD6}" type="presOf" srcId="{2831DD6D-DEB1-48D2-A2BD-71A1A0E91CA9}" destId="{E8D07D13-3E79-4311-A9FD-F5AC2CB0D744}" srcOrd="0" destOrd="0" presId="urn:microsoft.com/office/officeart/2005/8/layout/StepDownProcess"/>
    <dgm:cxn modelId="{D0C31514-9E67-4089-8899-650B4B7DAB94}" srcId="{5137FF86-7A20-47BD-8B02-D2B33F34AF0F}" destId="{E67DEC47-C78C-40C3-803F-454AD2A3E26F}" srcOrd="1" destOrd="0" parTransId="{695E24A3-48E7-4F7A-95E7-123E2FD81358}" sibTransId="{C2540321-E41F-4A1B-B878-22F38525FB3D}"/>
    <dgm:cxn modelId="{C065E3C1-83A9-4F1A-947A-7309BCD624EC}" type="presParOf" srcId="{C899B544-06DC-40A9-A20A-6A70178A2E17}" destId="{6A3C664E-5876-4253-B153-7F9D8B1CE634}" srcOrd="0" destOrd="0" presId="urn:microsoft.com/office/officeart/2005/8/layout/StepDownProcess"/>
    <dgm:cxn modelId="{537DB218-953B-4EE9-BB8E-74561D064ADF}" type="presParOf" srcId="{6A3C664E-5876-4253-B153-7F9D8B1CE634}" destId="{4B3580D3-37DA-479B-9146-47FA1515BDDA}" srcOrd="0" destOrd="0" presId="urn:microsoft.com/office/officeart/2005/8/layout/StepDownProcess"/>
    <dgm:cxn modelId="{BEF01A35-C2FF-40D9-816B-A597F694FBCD}" type="presParOf" srcId="{6A3C664E-5876-4253-B153-7F9D8B1CE634}" destId="{E4AB5567-D79B-48F9-9264-F308508FEDAB}" srcOrd="1" destOrd="0" presId="urn:microsoft.com/office/officeart/2005/8/layout/StepDownProcess"/>
    <dgm:cxn modelId="{6B29C855-AB20-4F37-874D-038D79A09BCB}" type="presParOf" srcId="{6A3C664E-5876-4253-B153-7F9D8B1CE634}" destId="{E471C14D-2F48-4E9C-ADAD-4DC4020E2D34}" srcOrd="2" destOrd="0" presId="urn:microsoft.com/office/officeart/2005/8/layout/StepDownProcess"/>
    <dgm:cxn modelId="{6C1E5305-C0DB-4805-8455-FDCE78ED7DC8}" type="presParOf" srcId="{C899B544-06DC-40A9-A20A-6A70178A2E17}" destId="{392E09E5-599F-40EA-B63B-8D57989AA0AB}" srcOrd="1" destOrd="0" presId="urn:microsoft.com/office/officeart/2005/8/layout/StepDownProcess"/>
    <dgm:cxn modelId="{B1C74761-00B9-471D-AE34-3FECA0EE3EFB}" type="presParOf" srcId="{C899B544-06DC-40A9-A20A-6A70178A2E17}" destId="{A94089FC-87B8-4271-A454-62D607CA7D09}" srcOrd="2" destOrd="0" presId="urn:microsoft.com/office/officeart/2005/8/layout/StepDownProcess"/>
    <dgm:cxn modelId="{2FB0589C-946A-4D72-A221-23078DAF6C4F}" type="presParOf" srcId="{A94089FC-87B8-4271-A454-62D607CA7D09}" destId="{197A6093-5182-46B4-884A-5825E70D2215}" srcOrd="0" destOrd="0" presId="urn:microsoft.com/office/officeart/2005/8/layout/StepDownProcess"/>
    <dgm:cxn modelId="{AD6654AA-C0C8-4CE4-AFF1-A1085C7223D6}" type="presParOf" srcId="{A94089FC-87B8-4271-A454-62D607CA7D09}" destId="{43AB00EE-2719-491E-9A7C-F8B2871C3CB1}" srcOrd="1" destOrd="0" presId="urn:microsoft.com/office/officeart/2005/8/layout/StepDownProcess"/>
    <dgm:cxn modelId="{936E3AD8-BBAB-4572-87FD-08833F07A745}" type="presParOf" srcId="{A94089FC-87B8-4271-A454-62D607CA7D09}" destId="{85709254-81EE-46FB-9699-4C1D05DC5E6F}" srcOrd="2" destOrd="0" presId="urn:microsoft.com/office/officeart/2005/8/layout/StepDownProcess"/>
    <dgm:cxn modelId="{848E98CF-1DD1-41CC-9B7B-D003DD264AF8}" type="presParOf" srcId="{C899B544-06DC-40A9-A20A-6A70178A2E17}" destId="{6BDC2EF8-44B3-4A2C-B5ED-E12C596857B4}" srcOrd="3" destOrd="0" presId="urn:microsoft.com/office/officeart/2005/8/layout/StepDownProcess"/>
    <dgm:cxn modelId="{F89533A5-EFF1-482A-8FE1-396881599B07}" type="presParOf" srcId="{C899B544-06DC-40A9-A20A-6A70178A2E17}" destId="{44A503BE-3485-49B7-9CF5-26AD9E453524}" srcOrd="4" destOrd="0" presId="urn:microsoft.com/office/officeart/2005/8/layout/StepDownProcess"/>
    <dgm:cxn modelId="{E0BA9ABF-B58E-4752-8A29-1A1B7AA23786}" type="presParOf" srcId="{44A503BE-3485-49B7-9CF5-26AD9E453524}" destId="{547A7CAA-1FD6-4C43-B57A-E54B69209021}" srcOrd="0" destOrd="0" presId="urn:microsoft.com/office/officeart/2005/8/layout/StepDownProcess"/>
    <dgm:cxn modelId="{B0944F22-5ED3-4F55-91F5-A4E1B002D564}" type="presParOf" srcId="{44A503BE-3485-49B7-9CF5-26AD9E453524}" destId="{606499A8-BD5E-4C3F-A4D8-4DBDCD842503}" srcOrd="1" destOrd="0" presId="urn:microsoft.com/office/officeart/2005/8/layout/StepDownProcess"/>
    <dgm:cxn modelId="{712996B7-B586-4336-9001-75B8778A36BC}" type="presParOf" srcId="{44A503BE-3485-49B7-9CF5-26AD9E453524}" destId="{539DEF01-1EC4-4E8C-AC99-DF90336BB159}" srcOrd="2" destOrd="0" presId="urn:microsoft.com/office/officeart/2005/8/layout/StepDownProcess"/>
    <dgm:cxn modelId="{735E35F7-5CD2-4E43-B351-E14710EB996D}" type="presParOf" srcId="{C899B544-06DC-40A9-A20A-6A70178A2E17}" destId="{C2E6D411-5C31-43FD-A567-1849FB2165ED}" srcOrd="5" destOrd="0" presId="urn:microsoft.com/office/officeart/2005/8/layout/StepDownProcess"/>
    <dgm:cxn modelId="{C29ACF95-BB6D-42BC-AACE-F44C815FB04C}" type="presParOf" srcId="{C899B544-06DC-40A9-A20A-6A70178A2E17}" destId="{BC86C6CE-02DF-4EB1-A5A2-A84B39454DAD}" srcOrd="6" destOrd="0" presId="urn:microsoft.com/office/officeart/2005/8/layout/StepDownProcess"/>
    <dgm:cxn modelId="{0659C7D7-55FA-4954-8721-013022A4A1E0}" type="presParOf" srcId="{BC86C6CE-02DF-4EB1-A5A2-A84B39454DAD}" destId="{E8D07D13-3E79-4311-A9FD-F5AC2CB0D744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E9CB5A-BF05-4FCE-B4DD-10C6724F91A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C155FDF-5BBE-4837-86F7-8AE92CB16B42}">
      <dgm:prSet custT="1"/>
      <dgm:spPr/>
      <dgm:t>
        <a:bodyPr/>
        <a:lstStyle/>
        <a:p>
          <a:r>
            <a:rPr lang="ru-RU" sz="1600" b="1" dirty="0"/>
            <a:t>Выявление проблемных зон в управлении качеством образования на муниципальном уровне для последующей организации деятельности по их </a:t>
          </a:r>
          <a:r>
            <a:rPr lang="ru-RU" sz="1600" b="1" dirty="0" smtClean="0"/>
            <a:t>совершенствованию</a:t>
          </a:r>
          <a:endParaRPr lang="ru-RU" sz="1600" b="1" dirty="0"/>
        </a:p>
      </dgm:t>
    </dgm:pt>
    <dgm:pt modelId="{62C7CE63-CFA2-4D4B-9301-8D8A232A1C26}" type="parTrans" cxnId="{745382EF-138C-491C-AB4E-F583268F185E}">
      <dgm:prSet/>
      <dgm:spPr/>
      <dgm:t>
        <a:bodyPr/>
        <a:lstStyle/>
        <a:p>
          <a:endParaRPr lang="ru-RU" sz="2000" b="1"/>
        </a:p>
      </dgm:t>
    </dgm:pt>
    <dgm:pt modelId="{21449F99-5BD8-419C-AEA8-9E138A3DBA83}" type="sibTrans" cxnId="{745382EF-138C-491C-AB4E-F583268F185E}">
      <dgm:prSet/>
      <dgm:spPr/>
      <dgm:t>
        <a:bodyPr/>
        <a:lstStyle/>
        <a:p>
          <a:endParaRPr lang="ru-RU" sz="2000" b="1"/>
        </a:p>
      </dgm:t>
    </dgm:pt>
    <dgm:pt modelId="{AABCE93B-0CD4-454E-842A-2B42FC7CC146}">
      <dgm:prSet custT="1"/>
      <dgm:spPr/>
      <dgm:t>
        <a:bodyPr/>
        <a:lstStyle/>
        <a:p>
          <a:r>
            <a:rPr lang="ru-RU" sz="1600" b="1" dirty="0"/>
            <a:t>Выявление основных факторов, влияющих на эффективность муниципальных механизмов управления качеством </a:t>
          </a:r>
          <a:r>
            <a:rPr lang="ru-RU" sz="1600" b="1" dirty="0" smtClean="0"/>
            <a:t>образования</a:t>
          </a:r>
          <a:endParaRPr lang="ru-RU" sz="1600" b="1" dirty="0"/>
        </a:p>
      </dgm:t>
    </dgm:pt>
    <dgm:pt modelId="{51B3B1BC-CA24-4E2D-9B60-3A8A044F282E}" type="parTrans" cxnId="{B7968D98-76F2-4D94-B223-31920D1A7D36}">
      <dgm:prSet/>
      <dgm:spPr/>
      <dgm:t>
        <a:bodyPr/>
        <a:lstStyle/>
        <a:p>
          <a:endParaRPr lang="ru-RU" sz="2000" b="1"/>
        </a:p>
      </dgm:t>
    </dgm:pt>
    <dgm:pt modelId="{C76AF48E-39AB-4F96-BB4A-A0B6247BE479}" type="sibTrans" cxnId="{B7968D98-76F2-4D94-B223-31920D1A7D36}">
      <dgm:prSet/>
      <dgm:spPr/>
      <dgm:t>
        <a:bodyPr/>
        <a:lstStyle/>
        <a:p>
          <a:endParaRPr lang="ru-RU" sz="2000" b="1"/>
        </a:p>
      </dgm:t>
    </dgm:pt>
    <dgm:pt modelId="{5EC4A1D0-D4D8-4BC6-A483-D1EF5C94C2E2}">
      <dgm:prSet custT="1"/>
      <dgm:spPr/>
      <dgm:t>
        <a:bodyPr/>
        <a:lstStyle/>
        <a:p>
          <a:r>
            <a:rPr lang="ru-RU" sz="1600" b="1" dirty="0"/>
            <a:t>Повышение роли объективности и независимой системы оценки качества </a:t>
          </a:r>
          <a:r>
            <a:rPr lang="ru-RU" sz="1600" b="1" dirty="0" smtClean="0"/>
            <a:t>образования</a:t>
          </a:r>
          <a:endParaRPr lang="ru-RU" sz="1600" b="1" dirty="0"/>
        </a:p>
      </dgm:t>
    </dgm:pt>
    <dgm:pt modelId="{690B305D-DC1E-4377-9E99-96C94490AF7E}" type="parTrans" cxnId="{6CBB5234-5421-46CF-82F7-C3EC192A1606}">
      <dgm:prSet/>
      <dgm:spPr/>
      <dgm:t>
        <a:bodyPr/>
        <a:lstStyle/>
        <a:p>
          <a:endParaRPr lang="ru-RU" sz="2000" b="1"/>
        </a:p>
      </dgm:t>
    </dgm:pt>
    <dgm:pt modelId="{1D7084F9-1540-475F-841A-17ABD94C8A3C}" type="sibTrans" cxnId="{6CBB5234-5421-46CF-82F7-C3EC192A1606}">
      <dgm:prSet/>
      <dgm:spPr/>
      <dgm:t>
        <a:bodyPr/>
        <a:lstStyle/>
        <a:p>
          <a:endParaRPr lang="ru-RU" sz="2000" b="1"/>
        </a:p>
      </dgm:t>
    </dgm:pt>
    <dgm:pt modelId="{4A440569-DF6F-46B5-B563-833F48F38F92}">
      <dgm:prSet custT="1"/>
      <dgm:spPr/>
      <dgm:t>
        <a:bodyPr/>
        <a:lstStyle/>
        <a:p>
          <a:r>
            <a:rPr lang="ru-RU" sz="1600" b="1" dirty="0"/>
            <a:t>Распространение лучших практик управления качеством образования на муниципальном уровне и на уровне образовательной </a:t>
          </a:r>
          <a:r>
            <a:rPr lang="ru-RU" sz="1600" b="1" dirty="0" smtClean="0"/>
            <a:t>организации</a:t>
          </a:r>
          <a:endParaRPr lang="ru-RU" sz="1600" b="1" dirty="0"/>
        </a:p>
      </dgm:t>
    </dgm:pt>
    <dgm:pt modelId="{4B760FCA-BCA1-4B7C-AB66-67EEEAF9F33F}" type="parTrans" cxnId="{9A6315DE-3FF4-4BD4-B3EF-050CE9A56287}">
      <dgm:prSet/>
      <dgm:spPr/>
      <dgm:t>
        <a:bodyPr/>
        <a:lstStyle/>
        <a:p>
          <a:endParaRPr lang="ru-RU" sz="2000" b="1"/>
        </a:p>
      </dgm:t>
    </dgm:pt>
    <dgm:pt modelId="{C4336D8D-400A-4FD6-BDB3-FCEA0D1E2A5A}" type="sibTrans" cxnId="{9A6315DE-3FF4-4BD4-B3EF-050CE9A56287}">
      <dgm:prSet/>
      <dgm:spPr/>
      <dgm:t>
        <a:bodyPr/>
        <a:lstStyle/>
        <a:p>
          <a:endParaRPr lang="ru-RU" sz="2000" b="1"/>
        </a:p>
      </dgm:t>
    </dgm:pt>
    <dgm:pt modelId="{92A736F1-118F-439D-8501-FDDC9A71C073}">
      <dgm:prSet custT="1"/>
      <dgm:spPr/>
      <dgm:t>
        <a:bodyPr/>
        <a:lstStyle/>
        <a:p>
          <a:r>
            <a:rPr lang="ru-RU" sz="1600" b="1" dirty="0"/>
            <a:t>Создание условий реализации системы региональных (включая федеральные) исследований качества общего образования</a:t>
          </a:r>
        </a:p>
      </dgm:t>
    </dgm:pt>
    <dgm:pt modelId="{2CB031C1-6137-46BF-9A6A-CF805840B6AA}" type="parTrans" cxnId="{AAEBE022-4F2E-4FF8-BF87-CF5D288171F7}">
      <dgm:prSet/>
      <dgm:spPr/>
      <dgm:t>
        <a:bodyPr/>
        <a:lstStyle/>
        <a:p>
          <a:endParaRPr lang="ru-RU" sz="2000" b="1"/>
        </a:p>
      </dgm:t>
    </dgm:pt>
    <dgm:pt modelId="{84D1742F-FE4E-453C-AE96-C973E569ABD4}" type="sibTrans" cxnId="{AAEBE022-4F2E-4FF8-BF87-CF5D288171F7}">
      <dgm:prSet/>
      <dgm:spPr/>
      <dgm:t>
        <a:bodyPr/>
        <a:lstStyle/>
        <a:p>
          <a:endParaRPr lang="ru-RU" sz="2000" b="1"/>
        </a:p>
      </dgm:t>
    </dgm:pt>
    <dgm:pt modelId="{1760F2A5-03EA-4DAD-AB80-4A3ADBD84859}" type="pres">
      <dgm:prSet presAssocID="{19E9CB5A-BF05-4FCE-B4DD-10C6724F91A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ECF501C-F3D4-4B6C-AC3C-9FBDDC1DBC03}" type="pres">
      <dgm:prSet presAssocID="{19E9CB5A-BF05-4FCE-B4DD-10C6724F91A9}" presName="Name1" presStyleCnt="0"/>
      <dgm:spPr/>
      <dgm:t>
        <a:bodyPr/>
        <a:lstStyle/>
        <a:p>
          <a:endParaRPr lang="ru-RU"/>
        </a:p>
      </dgm:t>
    </dgm:pt>
    <dgm:pt modelId="{800BD92A-8B2D-4C4A-94D8-008353F89D78}" type="pres">
      <dgm:prSet presAssocID="{19E9CB5A-BF05-4FCE-B4DD-10C6724F91A9}" presName="cycle" presStyleCnt="0"/>
      <dgm:spPr/>
      <dgm:t>
        <a:bodyPr/>
        <a:lstStyle/>
        <a:p>
          <a:endParaRPr lang="ru-RU"/>
        </a:p>
      </dgm:t>
    </dgm:pt>
    <dgm:pt modelId="{07B57B09-ED3B-4260-94F6-94A32355EB58}" type="pres">
      <dgm:prSet presAssocID="{19E9CB5A-BF05-4FCE-B4DD-10C6724F91A9}" presName="srcNode" presStyleLbl="node1" presStyleIdx="0" presStyleCnt="5"/>
      <dgm:spPr/>
      <dgm:t>
        <a:bodyPr/>
        <a:lstStyle/>
        <a:p>
          <a:endParaRPr lang="ru-RU"/>
        </a:p>
      </dgm:t>
    </dgm:pt>
    <dgm:pt modelId="{0CB5F5B7-E2FA-4F71-8EEE-17F9CD80E7CB}" type="pres">
      <dgm:prSet presAssocID="{19E9CB5A-BF05-4FCE-B4DD-10C6724F91A9}" presName="conn" presStyleLbl="parChTrans1D2" presStyleIdx="0" presStyleCnt="1"/>
      <dgm:spPr/>
      <dgm:t>
        <a:bodyPr/>
        <a:lstStyle/>
        <a:p>
          <a:endParaRPr lang="ru-RU"/>
        </a:p>
      </dgm:t>
    </dgm:pt>
    <dgm:pt modelId="{BEC0D216-709D-4690-9EA6-D5BAE6EFF975}" type="pres">
      <dgm:prSet presAssocID="{19E9CB5A-BF05-4FCE-B4DD-10C6724F91A9}" presName="extraNode" presStyleLbl="node1" presStyleIdx="0" presStyleCnt="5"/>
      <dgm:spPr/>
      <dgm:t>
        <a:bodyPr/>
        <a:lstStyle/>
        <a:p>
          <a:endParaRPr lang="ru-RU"/>
        </a:p>
      </dgm:t>
    </dgm:pt>
    <dgm:pt modelId="{43E432FA-F626-4E1E-B7F3-362D66FA879D}" type="pres">
      <dgm:prSet presAssocID="{19E9CB5A-BF05-4FCE-B4DD-10C6724F91A9}" presName="dstNode" presStyleLbl="node1" presStyleIdx="0" presStyleCnt="5"/>
      <dgm:spPr/>
      <dgm:t>
        <a:bodyPr/>
        <a:lstStyle/>
        <a:p>
          <a:endParaRPr lang="ru-RU"/>
        </a:p>
      </dgm:t>
    </dgm:pt>
    <dgm:pt modelId="{4C515B98-EF95-46DC-ADE5-727E58A5FED4}" type="pres">
      <dgm:prSet presAssocID="{3C155FDF-5BBE-4837-86F7-8AE92CB16B42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C6E4C7-3E0E-4D94-BD70-7560B1789404}" type="pres">
      <dgm:prSet presAssocID="{3C155FDF-5BBE-4837-86F7-8AE92CB16B42}" presName="accent_1" presStyleCnt="0"/>
      <dgm:spPr/>
      <dgm:t>
        <a:bodyPr/>
        <a:lstStyle/>
        <a:p>
          <a:endParaRPr lang="ru-RU"/>
        </a:p>
      </dgm:t>
    </dgm:pt>
    <dgm:pt modelId="{23F73672-3026-47A4-920D-150CD713B559}" type="pres">
      <dgm:prSet presAssocID="{3C155FDF-5BBE-4837-86F7-8AE92CB16B42}" presName="accentRepeatNode" presStyleLbl="solidFgAcc1" presStyleIdx="0" presStyleCnt="5"/>
      <dgm:spPr/>
      <dgm:t>
        <a:bodyPr/>
        <a:lstStyle/>
        <a:p>
          <a:endParaRPr lang="ru-RU"/>
        </a:p>
      </dgm:t>
    </dgm:pt>
    <dgm:pt modelId="{E158B218-D83E-4A27-9F4C-58521C6CD913}" type="pres">
      <dgm:prSet presAssocID="{AABCE93B-0CD4-454E-842A-2B42FC7CC146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268525-A7F0-4F3A-8BDD-2425031FFEA7}" type="pres">
      <dgm:prSet presAssocID="{AABCE93B-0CD4-454E-842A-2B42FC7CC146}" presName="accent_2" presStyleCnt="0"/>
      <dgm:spPr/>
      <dgm:t>
        <a:bodyPr/>
        <a:lstStyle/>
        <a:p>
          <a:endParaRPr lang="ru-RU"/>
        </a:p>
      </dgm:t>
    </dgm:pt>
    <dgm:pt modelId="{9E812A86-283B-43C8-A960-FF5DCD6B3839}" type="pres">
      <dgm:prSet presAssocID="{AABCE93B-0CD4-454E-842A-2B42FC7CC146}" presName="accentRepeatNode" presStyleLbl="solidFgAcc1" presStyleIdx="1" presStyleCnt="5"/>
      <dgm:spPr/>
      <dgm:t>
        <a:bodyPr/>
        <a:lstStyle/>
        <a:p>
          <a:endParaRPr lang="ru-RU"/>
        </a:p>
      </dgm:t>
    </dgm:pt>
    <dgm:pt modelId="{DC77306F-936E-45DE-B981-7BD4641711E5}" type="pres">
      <dgm:prSet presAssocID="{5EC4A1D0-D4D8-4BC6-A483-D1EF5C94C2E2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952A4C-B831-47C1-8D91-54564D86F52E}" type="pres">
      <dgm:prSet presAssocID="{5EC4A1D0-D4D8-4BC6-A483-D1EF5C94C2E2}" presName="accent_3" presStyleCnt="0"/>
      <dgm:spPr/>
      <dgm:t>
        <a:bodyPr/>
        <a:lstStyle/>
        <a:p>
          <a:endParaRPr lang="ru-RU"/>
        </a:p>
      </dgm:t>
    </dgm:pt>
    <dgm:pt modelId="{973E1E37-2332-4978-9503-613C6D41B866}" type="pres">
      <dgm:prSet presAssocID="{5EC4A1D0-D4D8-4BC6-A483-D1EF5C94C2E2}" presName="accentRepeatNode" presStyleLbl="solidFgAcc1" presStyleIdx="2" presStyleCnt="5"/>
      <dgm:spPr/>
      <dgm:t>
        <a:bodyPr/>
        <a:lstStyle/>
        <a:p>
          <a:endParaRPr lang="ru-RU"/>
        </a:p>
      </dgm:t>
    </dgm:pt>
    <dgm:pt modelId="{D1691017-E110-4979-BF98-630A2F601CEF}" type="pres">
      <dgm:prSet presAssocID="{4A440569-DF6F-46B5-B563-833F48F38F92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E3E91A-65AC-4EFE-B408-38DAE45F0DE9}" type="pres">
      <dgm:prSet presAssocID="{4A440569-DF6F-46B5-B563-833F48F38F92}" presName="accent_4" presStyleCnt="0"/>
      <dgm:spPr/>
      <dgm:t>
        <a:bodyPr/>
        <a:lstStyle/>
        <a:p>
          <a:endParaRPr lang="ru-RU"/>
        </a:p>
      </dgm:t>
    </dgm:pt>
    <dgm:pt modelId="{FAFE0B71-3FB2-4323-9D42-465CEB0D3A23}" type="pres">
      <dgm:prSet presAssocID="{4A440569-DF6F-46B5-B563-833F48F38F92}" presName="accentRepeatNode" presStyleLbl="solidFgAcc1" presStyleIdx="3" presStyleCnt="5"/>
      <dgm:spPr/>
      <dgm:t>
        <a:bodyPr/>
        <a:lstStyle/>
        <a:p>
          <a:endParaRPr lang="ru-RU"/>
        </a:p>
      </dgm:t>
    </dgm:pt>
    <dgm:pt modelId="{496D18E0-237D-4945-B1B6-925C900697A2}" type="pres">
      <dgm:prSet presAssocID="{92A736F1-118F-439D-8501-FDDC9A71C073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12F7A-F655-4337-B809-AA9E218934F5}" type="pres">
      <dgm:prSet presAssocID="{92A736F1-118F-439D-8501-FDDC9A71C073}" presName="accent_5" presStyleCnt="0"/>
      <dgm:spPr/>
      <dgm:t>
        <a:bodyPr/>
        <a:lstStyle/>
        <a:p>
          <a:endParaRPr lang="ru-RU"/>
        </a:p>
      </dgm:t>
    </dgm:pt>
    <dgm:pt modelId="{7A44B0E6-259E-4DD3-A364-C7659DE838DC}" type="pres">
      <dgm:prSet presAssocID="{92A736F1-118F-439D-8501-FDDC9A71C073}" presName="accentRepeatNode" presStyleLbl="solidFgAcc1" presStyleIdx="4" presStyleCnt="5"/>
      <dgm:spPr/>
      <dgm:t>
        <a:bodyPr/>
        <a:lstStyle/>
        <a:p>
          <a:endParaRPr lang="ru-RU"/>
        </a:p>
      </dgm:t>
    </dgm:pt>
  </dgm:ptLst>
  <dgm:cxnLst>
    <dgm:cxn modelId="{C0DBEB0D-8DD4-4F78-A839-871D355E6C17}" type="presOf" srcId="{92A736F1-118F-439D-8501-FDDC9A71C073}" destId="{496D18E0-237D-4945-B1B6-925C900697A2}" srcOrd="0" destOrd="0" presId="urn:microsoft.com/office/officeart/2008/layout/VerticalCurvedList"/>
    <dgm:cxn modelId="{384A625E-DD28-4F43-800D-9FAA66173C66}" type="presOf" srcId="{21449F99-5BD8-419C-AEA8-9E138A3DBA83}" destId="{0CB5F5B7-E2FA-4F71-8EEE-17F9CD80E7CB}" srcOrd="0" destOrd="0" presId="urn:microsoft.com/office/officeart/2008/layout/VerticalCurvedList"/>
    <dgm:cxn modelId="{4730E654-F23D-4975-BE7E-60787082BFC5}" type="presOf" srcId="{5EC4A1D0-D4D8-4BC6-A483-D1EF5C94C2E2}" destId="{DC77306F-936E-45DE-B981-7BD4641711E5}" srcOrd="0" destOrd="0" presId="urn:microsoft.com/office/officeart/2008/layout/VerticalCurvedList"/>
    <dgm:cxn modelId="{AAEBE022-4F2E-4FF8-BF87-CF5D288171F7}" srcId="{19E9CB5A-BF05-4FCE-B4DD-10C6724F91A9}" destId="{92A736F1-118F-439D-8501-FDDC9A71C073}" srcOrd="4" destOrd="0" parTransId="{2CB031C1-6137-46BF-9A6A-CF805840B6AA}" sibTransId="{84D1742F-FE4E-453C-AE96-C973E569ABD4}"/>
    <dgm:cxn modelId="{26207B3E-D402-4C09-968F-62EE13E204B8}" type="presOf" srcId="{AABCE93B-0CD4-454E-842A-2B42FC7CC146}" destId="{E158B218-D83E-4A27-9F4C-58521C6CD913}" srcOrd="0" destOrd="0" presId="urn:microsoft.com/office/officeart/2008/layout/VerticalCurvedList"/>
    <dgm:cxn modelId="{7838378F-9C76-4D7B-8866-6080BE7FB97B}" type="presOf" srcId="{3C155FDF-5BBE-4837-86F7-8AE92CB16B42}" destId="{4C515B98-EF95-46DC-ADE5-727E58A5FED4}" srcOrd="0" destOrd="0" presId="urn:microsoft.com/office/officeart/2008/layout/VerticalCurvedList"/>
    <dgm:cxn modelId="{745382EF-138C-491C-AB4E-F583268F185E}" srcId="{19E9CB5A-BF05-4FCE-B4DD-10C6724F91A9}" destId="{3C155FDF-5BBE-4837-86F7-8AE92CB16B42}" srcOrd="0" destOrd="0" parTransId="{62C7CE63-CFA2-4D4B-9301-8D8A232A1C26}" sibTransId="{21449F99-5BD8-419C-AEA8-9E138A3DBA83}"/>
    <dgm:cxn modelId="{6CBB5234-5421-46CF-82F7-C3EC192A1606}" srcId="{19E9CB5A-BF05-4FCE-B4DD-10C6724F91A9}" destId="{5EC4A1D0-D4D8-4BC6-A483-D1EF5C94C2E2}" srcOrd="2" destOrd="0" parTransId="{690B305D-DC1E-4377-9E99-96C94490AF7E}" sibTransId="{1D7084F9-1540-475F-841A-17ABD94C8A3C}"/>
    <dgm:cxn modelId="{9A6315DE-3FF4-4BD4-B3EF-050CE9A56287}" srcId="{19E9CB5A-BF05-4FCE-B4DD-10C6724F91A9}" destId="{4A440569-DF6F-46B5-B563-833F48F38F92}" srcOrd="3" destOrd="0" parTransId="{4B760FCA-BCA1-4B7C-AB66-67EEEAF9F33F}" sibTransId="{C4336D8D-400A-4FD6-BDB3-FCEA0D1E2A5A}"/>
    <dgm:cxn modelId="{B7968D98-76F2-4D94-B223-31920D1A7D36}" srcId="{19E9CB5A-BF05-4FCE-B4DD-10C6724F91A9}" destId="{AABCE93B-0CD4-454E-842A-2B42FC7CC146}" srcOrd="1" destOrd="0" parTransId="{51B3B1BC-CA24-4E2D-9B60-3A8A044F282E}" sibTransId="{C76AF48E-39AB-4F96-BB4A-A0B6247BE479}"/>
    <dgm:cxn modelId="{5D977C52-30D8-42A1-B880-28AB546CB7B4}" type="presOf" srcId="{19E9CB5A-BF05-4FCE-B4DD-10C6724F91A9}" destId="{1760F2A5-03EA-4DAD-AB80-4A3ADBD84859}" srcOrd="0" destOrd="0" presId="urn:microsoft.com/office/officeart/2008/layout/VerticalCurvedList"/>
    <dgm:cxn modelId="{A615C353-3246-4C8B-A97E-4CAA22353904}" type="presOf" srcId="{4A440569-DF6F-46B5-B563-833F48F38F92}" destId="{D1691017-E110-4979-BF98-630A2F601CEF}" srcOrd="0" destOrd="0" presId="urn:microsoft.com/office/officeart/2008/layout/VerticalCurvedList"/>
    <dgm:cxn modelId="{928B9752-64B5-4FE9-952C-D31B69462002}" type="presParOf" srcId="{1760F2A5-03EA-4DAD-AB80-4A3ADBD84859}" destId="{1ECF501C-F3D4-4B6C-AC3C-9FBDDC1DBC03}" srcOrd="0" destOrd="0" presId="urn:microsoft.com/office/officeart/2008/layout/VerticalCurvedList"/>
    <dgm:cxn modelId="{B21D2444-6A62-4C79-B935-EE6C13338C5A}" type="presParOf" srcId="{1ECF501C-F3D4-4B6C-AC3C-9FBDDC1DBC03}" destId="{800BD92A-8B2D-4C4A-94D8-008353F89D78}" srcOrd="0" destOrd="0" presId="urn:microsoft.com/office/officeart/2008/layout/VerticalCurvedList"/>
    <dgm:cxn modelId="{D9D78F45-A2AC-4B9B-898D-EDDD948CAFB6}" type="presParOf" srcId="{800BD92A-8B2D-4C4A-94D8-008353F89D78}" destId="{07B57B09-ED3B-4260-94F6-94A32355EB58}" srcOrd="0" destOrd="0" presId="urn:microsoft.com/office/officeart/2008/layout/VerticalCurvedList"/>
    <dgm:cxn modelId="{6DD2640D-29EE-4B99-9C05-6C47CA66C1DF}" type="presParOf" srcId="{800BD92A-8B2D-4C4A-94D8-008353F89D78}" destId="{0CB5F5B7-E2FA-4F71-8EEE-17F9CD80E7CB}" srcOrd="1" destOrd="0" presId="urn:microsoft.com/office/officeart/2008/layout/VerticalCurvedList"/>
    <dgm:cxn modelId="{9F466C17-D7A1-4205-9200-AABF72363579}" type="presParOf" srcId="{800BD92A-8B2D-4C4A-94D8-008353F89D78}" destId="{BEC0D216-709D-4690-9EA6-D5BAE6EFF975}" srcOrd="2" destOrd="0" presId="urn:microsoft.com/office/officeart/2008/layout/VerticalCurvedList"/>
    <dgm:cxn modelId="{BBAAD07C-17D0-4222-9FB3-539B02AC72E1}" type="presParOf" srcId="{800BD92A-8B2D-4C4A-94D8-008353F89D78}" destId="{43E432FA-F626-4E1E-B7F3-362D66FA879D}" srcOrd="3" destOrd="0" presId="urn:microsoft.com/office/officeart/2008/layout/VerticalCurvedList"/>
    <dgm:cxn modelId="{9ECA166A-C5E9-47C6-8F9D-C6F6FB5DD934}" type="presParOf" srcId="{1ECF501C-F3D4-4B6C-AC3C-9FBDDC1DBC03}" destId="{4C515B98-EF95-46DC-ADE5-727E58A5FED4}" srcOrd="1" destOrd="0" presId="urn:microsoft.com/office/officeart/2008/layout/VerticalCurvedList"/>
    <dgm:cxn modelId="{82BE127E-D0F4-4B7C-B059-D8573800B5E2}" type="presParOf" srcId="{1ECF501C-F3D4-4B6C-AC3C-9FBDDC1DBC03}" destId="{9BC6E4C7-3E0E-4D94-BD70-7560B1789404}" srcOrd="2" destOrd="0" presId="urn:microsoft.com/office/officeart/2008/layout/VerticalCurvedList"/>
    <dgm:cxn modelId="{3E6F7E0A-3B1F-4386-8CD8-4E5258EB1BDE}" type="presParOf" srcId="{9BC6E4C7-3E0E-4D94-BD70-7560B1789404}" destId="{23F73672-3026-47A4-920D-150CD713B559}" srcOrd="0" destOrd="0" presId="urn:microsoft.com/office/officeart/2008/layout/VerticalCurvedList"/>
    <dgm:cxn modelId="{04504CBA-9F27-496A-9485-86674DE5F18D}" type="presParOf" srcId="{1ECF501C-F3D4-4B6C-AC3C-9FBDDC1DBC03}" destId="{E158B218-D83E-4A27-9F4C-58521C6CD913}" srcOrd="3" destOrd="0" presId="urn:microsoft.com/office/officeart/2008/layout/VerticalCurvedList"/>
    <dgm:cxn modelId="{CB293B33-3011-43D3-8861-807DF725180C}" type="presParOf" srcId="{1ECF501C-F3D4-4B6C-AC3C-9FBDDC1DBC03}" destId="{92268525-A7F0-4F3A-8BDD-2425031FFEA7}" srcOrd="4" destOrd="0" presId="urn:microsoft.com/office/officeart/2008/layout/VerticalCurvedList"/>
    <dgm:cxn modelId="{8D16A128-78EA-44F9-9C82-1C77DEA12612}" type="presParOf" srcId="{92268525-A7F0-4F3A-8BDD-2425031FFEA7}" destId="{9E812A86-283B-43C8-A960-FF5DCD6B3839}" srcOrd="0" destOrd="0" presId="urn:microsoft.com/office/officeart/2008/layout/VerticalCurvedList"/>
    <dgm:cxn modelId="{B275DE2B-337C-484E-B7C1-AD25B0730547}" type="presParOf" srcId="{1ECF501C-F3D4-4B6C-AC3C-9FBDDC1DBC03}" destId="{DC77306F-936E-45DE-B981-7BD4641711E5}" srcOrd="5" destOrd="0" presId="urn:microsoft.com/office/officeart/2008/layout/VerticalCurvedList"/>
    <dgm:cxn modelId="{CAD6B202-C54C-4CFF-BBB9-100005173688}" type="presParOf" srcId="{1ECF501C-F3D4-4B6C-AC3C-9FBDDC1DBC03}" destId="{71952A4C-B831-47C1-8D91-54564D86F52E}" srcOrd="6" destOrd="0" presId="urn:microsoft.com/office/officeart/2008/layout/VerticalCurvedList"/>
    <dgm:cxn modelId="{85A13033-9141-4F58-A4F1-4418F56016D7}" type="presParOf" srcId="{71952A4C-B831-47C1-8D91-54564D86F52E}" destId="{973E1E37-2332-4978-9503-613C6D41B866}" srcOrd="0" destOrd="0" presId="urn:microsoft.com/office/officeart/2008/layout/VerticalCurvedList"/>
    <dgm:cxn modelId="{5CA1BDE9-D1C3-4056-8898-1B28714E03B0}" type="presParOf" srcId="{1ECF501C-F3D4-4B6C-AC3C-9FBDDC1DBC03}" destId="{D1691017-E110-4979-BF98-630A2F601CEF}" srcOrd="7" destOrd="0" presId="urn:microsoft.com/office/officeart/2008/layout/VerticalCurvedList"/>
    <dgm:cxn modelId="{48AC58C5-1EB4-45A3-B4E0-4B6C17421045}" type="presParOf" srcId="{1ECF501C-F3D4-4B6C-AC3C-9FBDDC1DBC03}" destId="{C0E3E91A-65AC-4EFE-B408-38DAE45F0DE9}" srcOrd="8" destOrd="0" presId="urn:microsoft.com/office/officeart/2008/layout/VerticalCurvedList"/>
    <dgm:cxn modelId="{03756D30-C8D7-4850-8FD0-DF9D8FA8E2D0}" type="presParOf" srcId="{C0E3E91A-65AC-4EFE-B408-38DAE45F0DE9}" destId="{FAFE0B71-3FB2-4323-9D42-465CEB0D3A23}" srcOrd="0" destOrd="0" presId="urn:microsoft.com/office/officeart/2008/layout/VerticalCurvedList"/>
    <dgm:cxn modelId="{D1C8BA85-0211-4650-93D9-59E68BC3EC97}" type="presParOf" srcId="{1ECF501C-F3D4-4B6C-AC3C-9FBDDC1DBC03}" destId="{496D18E0-237D-4945-B1B6-925C900697A2}" srcOrd="9" destOrd="0" presId="urn:microsoft.com/office/officeart/2008/layout/VerticalCurvedList"/>
    <dgm:cxn modelId="{4B77C40B-E25B-4EE8-A365-A54E8FBAB521}" type="presParOf" srcId="{1ECF501C-F3D4-4B6C-AC3C-9FBDDC1DBC03}" destId="{E6712F7A-F655-4337-B809-AA9E218934F5}" srcOrd="10" destOrd="0" presId="urn:microsoft.com/office/officeart/2008/layout/VerticalCurvedList"/>
    <dgm:cxn modelId="{FE097E65-B4CD-483B-93CB-10DEF06D357C}" type="presParOf" srcId="{E6712F7A-F655-4337-B809-AA9E218934F5}" destId="{7A44B0E6-259E-4DD3-A364-C7659DE838D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84CB88-1CF5-479C-8EA4-9DF5FCBC0AA2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2F449A2-E197-47FC-B7D1-B33D0F25D8C7}">
      <dgm:prSet phldrT="[Текст]"/>
      <dgm:spPr/>
      <dgm:t>
        <a:bodyPr/>
        <a:lstStyle/>
        <a:p>
          <a:r>
            <a:rPr lang="ru-RU" b="1">
              <a:ln>
                <a:noFill/>
              </a:ln>
            </a:rPr>
            <a:t>Нормативность </a:t>
          </a:r>
        </a:p>
      </dgm:t>
    </dgm:pt>
    <dgm:pt modelId="{B43BB8B8-A346-4DD1-8622-AA5C0AA46CFB}" type="parTrans" cxnId="{B52EA861-EA62-447F-B543-C5624806355A}">
      <dgm:prSet/>
      <dgm:spPr/>
      <dgm:t>
        <a:bodyPr/>
        <a:lstStyle/>
        <a:p>
          <a:endParaRPr lang="ru-RU" b="1">
            <a:ln>
              <a:noFill/>
            </a:ln>
          </a:endParaRPr>
        </a:p>
      </dgm:t>
    </dgm:pt>
    <dgm:pt modelId="{3F1831B5-87B9-4F42-8C40-502925A255AE}" type="sibTrans" cxnId="{B52EA861-EA62-447F-B543-C5624806355A}">
      <dgm:prSet/>
      <dgm:spPr/>
      <dgm:t>
        <a:bodyPr/>
        <a:lstStyle/>
        <a:p>
          <a:endParaRPr lang="ru-RU" b="1">
            <a:ln>
              <a:noFill/>
            </a:ln>
          </a:endParaRPr>
        </a:p>
      </dgm:t>
    </dgm:pt>
    <dgm:pt modelId="{15AA5F68-10FF-46BB-B223-DA78318A9260}">
      <dgm:prSet/>
      <dgm:spPr/>
      <dgm:t>
        <a:bodyPr/>
        <a:lstStyle/>
        <a:p>
          <a:r>
            <a:rPr lang="ru-RU" b="1">
              <a:ln>
                <a:noFill/>
              </a:ln>
            </a:rPr>
            <a:t>Преемственность </a:t>
          </a:r>
        </a:p>
      </dgm:t>
    </dgm:pt>
    <dgm:pt modelId="{8DC88C58-819A-4ACC-9FC0-1E68E1BB0855}" type="parTrans" cxnId="{D599594B-5F1E-4BB9-A905-60F7754A104D}">
      <dgm:prSet/>
      <dgm:spPr/>
      <dgm:t>
        <a:bodyPr/>
        <a:lstStyle/>
        <a:p>
          <a:endParaRPr lang="ru-RU" b="1">
            <a:ln>
              <a:noFill/>
            </a:ln>
          </a:endParaRPr>
        </a:p>
      </dgm:t>
    </dgm:pt>
    <dgm:pt modelId="{2D070F01-5E34-4697-9684-3C94DD0665E7}" type="sibTrans" cxnId="{D599594B-5F1E-4BB9-A905-60F7754A104D}">
      <dgm:prSet/>
      <dgm:spPr/>
      <dgm:t>
        <a:bodyPr/>
        <a:lstStyle/>
        <a:p>
          <a:endParaRPr lang="ru-RU" b="1">
            <a:ln>
              <a:noFill/>
            </a:ln>
          </a:endParaRPr>
        </a:p>
      </dgm:t>
    </dgm:pt>
    <dgm:pt modelId="{4FF76336-9172-4A42-A1B3-C580A72B71CE}">
      <dgm:prSet/>
      <dgm:spPr/>
      <dgm:t>
        <a:bodyPr/>
        <a:lstStyle/>
        <a:p>
          <a:r>
            <a:rPr lang="ru-RU" b="1" dirty="0">
              <a:ln>
                <a:noFill/>
              </a:ln>
            </a:rPr>
            <a:t>Системность</a:t>
          </a:r>
        </a:p>
      </dgm:t>
    </dgm:pt>
    <dgm:pt modelId="{E1D07A2A-EC9D-45EC-A32F-85C4F63E91B6}" type="parTrans" cxnId="{03CD4001-0671-42BE-820E-21C5CA8596E4}">
      <dgm:prSet/>
      <dgm:spPr/>
      <dgm:t>
        <a:bodyPr/>
        <a:lstStyle/>
        <a:p>
          <a:endParaRPr lang="ru-RU" b="1">
            <a:ln>
              <a:noFill/>
            </a:ln>
          </a:endParaRPr>
        </a:p>
      </dgm:t>
    </dgm:pt>
    <dgm:pt modelId="{F6858F2B-CE41-4218-B92F-93D7962C2F51}" type="sibTrans" cxnId="{03CD4001-0671-42BE-820E-21C5CA8596E4}">
      <dgm:prSet/>
      <dgm:spPr/>
      <dgm:t>
        <a:bodyPr/>
        <a:lstStyle/>
        <a:p>
          <a:endParaRPr lang="ru-RU" b="1">
            <a:ln>
              <a:noFill/>
            </a:ln>
          </a:endParaRPr>
        </a:p>
      </dgm:t>
    </dgm:pt>
    <dgm:pt modelId="{C67F1AAD-4EFD-4219-A998-9B0D3DD8EF4E}" type="pres">
      <dgm:prSet presAssocID="{3F84CB88-1CF5-479C-8EA4-9DF5FCBC0AA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DC5EF71-875D-4931-83BD-4EA53612585E}" type="pres">
      <dgm:prSet presAssocID="{42F449A2-E197-47FC-B7D1-B33D0F25D8C7}" presName="composite" presStyleCnt="0"/>
      <dgm:spPr/>
      <dgm:t>
        <a:bodyPr/>
        <a:lstStyle/>
        <a:p>
          <a:endParaRPr lang="ru-RU"/>
        </a:p>
      </dgm:t>
    </dgm:pt>
    <dgm:pt modelId="{965486D0-4B78-445B-BE63-A10EF3E3F472}" type="pres">
      <dgm:prSet presAssocID="{42F449A2-E197-47FC-B7D1-B33D0F25D8C7}" presName="LShape" presStyleLbl="alignNode1" presStyleIdx="0" presStyleCnt="5"/>
      <dgm:spPr/>
      <dgm:t>
        <a:bodyPr/>
        <a:lstStyle/>
        <a:p>
          <a:endParaRPr lang="ru-RU"/>
        </a:p>
      </dgm:t>
    </dgm:pt>
    <dgm:pt modelId="{84D6FE97-F0B2-44AE-ADA1-D7B57919A424}" type="pres">
      <dgm:prSet presAssocID="{42F449A2-E197-47FC-B7D1-B33D0F25D8C7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4DD552-C05C-4803-B883-E6FE40D3ADD6}" type="pres">
      <dgm:prSet presAssocID="{42F449A2-E197-47FC-B7D1-B33D0F25D8C7}" presName="Triangle" presStyleLbl="alignNode1" presStyleIdx="1" presStyleCnt="5"/>
      <dgm:spPr/>
      <dgm:t>
        <a:bodyPr/>
        <a:lstStyle/>
        <a:p>
          <a:endParaRPr lang="ru-RU"/>
        </a:p>
      </dgm:t>
    </dgm:pt>
    <dgm:pt modelId="{A9550522-C8B7-410A-8163-BB2C89EF5592}" type="pres">
      <dgm:prSet presAssocID="{3F1831B5-87B9-4F42-8C40-502925A255AE}" presName="sibTrans" presStyleCnt="0"/>
      <dgm:spPr/>
      <dgm:t>
        <a:bodyPr/>
        <a:lstStyle/>
        <a:p>
          <a:endParaRPr lang="ru-RU"/>
        </a:p>
      </dgm:t>
    </dgm:pt>
    <dgm:pt modelId="{EFDC38C7-ED91-453B-8B39-E4E429E9DFF1}" type="pres">
      <dgm:prSet presAssocID="{3F1831B5-87B9-4F42-8C40-502925A255AE}" presName="space" presStyleCnt="0"/>
      <dgm:spPr/>
      <dgm:t>
        <a:bodyPr/>
        <a:lstStyle/>
        <a:p>
          <a:endParaRPr lang="ru-RU"/>
        </a:p>
      </dgm:t>
    </dgm:pt>
    <dgm:pt modelId="{440C2342-95E0-46BF-BA57-5742000BCC0C}" type="pres">
      <dgm:prSet presAssocID="{15AA5F68-10FF-46BB-B223-DA78318A9260}" presName="composite" presStyleCnt="0"/>
      <dgm:spPr/>
      <dgm:t>
        <a:bodyPr/>
        <a:lstStyle/>
        <a:p>
          <a:endParaRPr lang="ru-RU"/>
        </a:p>
      </dgm:t>
    </dgm:pt>
    <dgm:pt modelId="{7C35165A-45E9-4DC1-B3EF-04B34E0571D6}" type="pres">
      <dgm:prSet presAssocID="{15AA5F68-10FF-46BB-B223-DA78318A9260}" presName="LShape" presStyleLbl="alignNode1" presStyleIdx="2" presStyleCnt="5"/>
      <dgm:spPr/>
      <dgm:t>
        <a:bodyPr/>
        <a:lstStyle/>
        <a:p>
          <a:endParaRPr lang="ru-RU"/>
        </a:p>
      </dgm:t>
    </dgm:pt>
    <dgm:pt modelId="{1B74BAA9-16E4-4973-8143-B02F627181BC}" type="pres">
      <dgm:prSet presAssocID="{15AA5F68-10FF-46BB-B223-DA78318A9260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58005E-35E3-4B9C-8B56-D0AE9DE9AE21}" type="pres">
      <dgm:prSet presAssocID="{15AA5F68-10FF-46BB-B223-DA78318A9260}" presName="Triangle" presStyleLbl="alignNode1" presStyleIdx="3" presStyleCnt="5"/>
      <dgm:spPr/>
      <dgm:t>
        <a:bodyPr/>
        <a:lstStyle/>
        <a:p>
          <a:endParaRPr lang="ru-RU"/>
        </a:p>
      </dgm:t>
    </dgm:pt>
    <dgm:pt modelId="{233E06D3-FCF9-4C68-8783-639B183DF36C}" type="pres">
      <dgm:prSet presAssocID="{2D070F01-5E34-4697-9684-3C94DD0665E7}" presName="sibTrans" presStyleCnt="0"/>
      <dgm:spPr/>
      <dgm:t>
        <a:bodyPr/>
        <a:lstStyle/>
        <a:p>
          <a:endParaRPr lang="ru-RU"/>
        </a:p>
      </dgm:t>
    </dgm:pt>
    <dgm:pt modelId="{15A29379-C904-4B72-96E4-0DE03A66D514}" type="pres">
      <dgm:prSet presAssocID="{2D070F01-5E34-4697-9684-3C94DD0665E7}" presName="space" presStyleCnt="0"/>
      <dgm:spPr/>
      <dgm:t>
        <a:bodyPr/>
        <a:lstStyle/>
        <a:p>
          <a:endParaRPr lang="ru-RU"/>
        </a:p>
      </dgm:t>
    </dgm:pt>
    <dgm:pt modelId="{42D51CDE-33A2-4EAF-BC69-685CF52F801A}" type="pres">
      <dgm:prSet presAssocID="{4FF76336-9172-4A42-A1B3-C580A72B71CE}" presName="composite" presStyleCnt="0"/>
      <dgm:spPr/>
      <dgm:t>
        <a:bodyPr/>
        <a:lstStyle/>
        <a:p>
          <a:endParaRPr lang="ru-RU"/>
        </a:p>
      </dgm:t>
    </dgm:pt>
    <dgm:pt modelId="{9C186BEC-AA91-4A75-AEE7-9AE79F69A6D2}" type="pres">
      <dgm:prSet presAssocID="{4FF76336-9172-4A42-A1B3-C580A72B71CE}" presName="LShape" presStyleLbl="alignNode1" presStyleIdx="4" presStyleCnt="5"/>
      <dgm:spPr/>
      <dgm:t>
        <a:bodyPr/>
        <a:lstStyle/>
        <a:p>
          <a:endParaRPr lang="ru-RU"/>
        </a:p>
      </dgm:t>
    </dgm:pt>
    <dgm:pt modelId="{BC4084C0-DE80-4669-BA55-685AE98F02CD}" type="pres">
      <dgm:prSet presAssocID="{4FF76336-9172-4A42-A1B3-C580A72B71CE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2EA861-EA62-447F-B543-C5624806355A}" srcId="{3F84CB88-1CF5-479C-8EA4-9DF5FCBC0AA2}" destId="{42F449A2-E197-47FC-B7D1-B33D0F25D8C7}" srcOrd="0" destOrd="0" parTransId="{B43BB8B8-A346-4DD1-8622-AA5C0AA46CFB}" sibTransId="{3F1831B5-87B9-4F42-8C40-502925A255AE}"/>
    <dgm:cxn modelId="{D599594B-5F1E-4BB9-A905-60F7754A104D}" srcId="{3F84CB88-1CF5-479C-8EA4-9DF5FCBC0AA2}" destId="{15AA5F68-10FF-46BB-B223-DA78318A9260}" srcOrd="1" destOrd="0" parTransId="{8DC88C58-819A-4ACC-9FC0-1E68E1BB0855}" sibTransId="{2D070F01-5E34-4697-9684-3C94DD0665E7}"/>
    <dgm:cxn modelId="{27CDFA57-1F93-47EB-9B69-46BA00B5CDF9}" type="presOf" srcId="{15AA5F68-10FF-46BB-B223-DA78318A9260}" destId="{1B74BAA9-16E4-4973-8143-B02F627181BC}" srcOrd="0" destOrd="0" presId="urn:microsoft.com/office/officeart/2009/3/layout/StepUpProcess"/>
    <dgm:cxn modelId="{19E9F2C0-5427-4B2A-8678-C843F049DDE4}" type="presOf" srcId="{3F84CB88-1CF5-479C-8EA4-9DF5FCBC0AA2}" destId="{C67F1AAD-4EFD-4219-A998-9B0D3DD8EF4E}" srcOrd="0" destOrd="0" presId="urn:microsoft.com/office/officeart/2009/3/layout/StepUpProcess"/>
    <dgm:cxn modelId="{9B730324-101A-467A-ADCC-3278FB173D09}" type="presOf" srcId="{4FF76336-9172-4A42-A1B3-C580A72B71CE}" destId="{BC4084C0-DE80-4669-BA55-685AE98F02CD}" srcOrd="0" destOrd="0" presId="urn:microsoft.com/office/officeart/2009/3/layout/StepUpProcess"/>
    <dgm:cxn modelId="{03CD4001-0671-42BE-820E-21C5CA8596E4}" srcId="{3F84CB88-1CF5-479C-8EA4-9DF5FCBC0AA2}" destId="{4FF76336-9172-4A42-A1B3-C580A72B71CE}" srcOrd="2" destOrd="0" parTransId="{E1D07A2A-EC9D-45EC-A32F-85C4F63E91B6}" sibTransId="{F6858F2B-CE41-4218-B92F-93D7962C2F51}"/>
    <dgm:cxn modelId="{44EBFA58-7A5D-477F-B24D-35A6A351FE3F}" type="presOf" srcId="{42F449A2-E197-47FC-B7D1-B33D0F25D8C7}" destId="{84D6FE97-F0B2-44AE-ADA1-D7B57919A424}" srcOrd="0" destOrd="0" presId="urn:microsoft.com/office/officeart/2009/3/layout/StepUpProcess"/>
    <dgm:cxn modelId="{45B6DABF-374D-4911-B3BD-623D92C5FA11}" type="presParOf" srcId="{C67F1AAD-4EFD-4219-A998-9B0D3DD8EF4E}" destId="{2DC5EF71-875D-4931-83BD-4EA53612585E}" srcOrd="0" destOrd="0" presId="urn:microsoft.com/office/officeart/2009/3/layout/StepUpProcess"/>
    <dgm:cxn modelId="{BE58EBA5-4DBA-4ACD-9F0F-20F7F485E931}" type="presParOf" srcId="{2DC5EF71-875D-4931-83BD-4EA53612585E}" destId="{965486D0-4B78-445B-BE63-A10EF3E3F472}" srcOrd="0" destOrd="0" presId="urn:microsoft.com/office/officeart/2009/3/layout/StepUpProcess"/>
    <dgm:cxn modelId="{9CA01890-49CC-430E-8F03-F2DE409219FD}" type="presParOf" srcId="{2DC5EF71-875D-4931-83BD-4EA53612585E}" destId="{84D6FE97-F0B2-44AE-ADA1-D7B57919A424}" srcOrd="1" destOrd="0" presId="urn:microsoft.com/office/officeart/2009/3/layout/StepUpProcess"/>
    <dgm:cxn modelId="{7A7C7117-8E0F-403C-AF78-CE60E4F12AA2}" type="presParOf" srcId="{2DC5EF71-875D-4931-83BD-4EA53612585E}" destId="{4B4DD552-C05C-4803-B883-E6FE40D3ADD6}" srcOrd="2" destOrd="0" presId="urn:microsoft.com/office/officeart/2009/3/layout/StepUpProcess"/>
    <dgm:cxn modelId="{8BE3A5D1-7523-4B14-A7F8-4243701C3AB7}" type="presParOf" srcId="{C67F1AAD-4EFD-4219-A998-9B0D3DD8EF4E}" destId="{A9550522-C8B7-410A-8163-BB2C89EF5592}" srcOrd="1" destOrd="0" presId="urn:microsoft.com/office/officeart/2009/3/layout/StepUpProcess"/>
    <dgm:cxn modelId="{5216A4CD-25B7-44B0-84DB-7CB6BBAC40FF}" type="presParOf" srcId="{A9550522-C8B7-410A-8163-BB2C89EF5592}" destId="{EFDC38C7-ED91-453B-8B39-E4E429E9DFF1}" srcOrd="0" destOrd="0" presId="urn:microsoft.com/office/officeart/2009/3/layout/StepUpProcess"/>
    <dgm:cxn modelId="{28DE56CF-727E-4FD1-9E20-72D9219F025C}" type="presParOf" srcId="{C67F1AAD-4EFD-4219-A998-9B0D3DD8EF4E}" destId="{440C2342-95E0-46BF-BA57-5742000BCC0C}" srcOrd="2" destOrd="0" presId="urn:microsoft.com/office/officeart/2009/3/layout/StepUpProcess"/>
    <dgm:cxn modelId="{13CD995E-3703-4076-8B71-BFEA341D8C7D}" type="presParOf" srcId="{440C2342-95E0-46BF-BA57-5742000BCC0C}" destId="{7C35165A-45E9-4DC1-B3EF-04B34E0571D6}" srcOrd="0" destOrd="0" presId="urn:microsoft.com/office/officeart/2009/3/layout/StepUpProcess"/>
    <dgm:cxn modelId="{6167649C-8D3F-4E04-BA01-4431E1ECC361}" type="presParOf" srcId="{440C2342-95E0-46BF-BA57-5742000BCC0C}" destId="{1B74BAA9-16E4-4973-8143-B02F627181BC}" srcOrd="1" destOrd="0" presId="urn:microsoft.com/office/officeart/2009/3/layout/StepUpProcess"/>
    <dgm:cxn modelId="{642548CB-C363-4A3F-9C6A-58F182442446}" type="presParOf" srcId="{440C2342-95E0-46BF-BA57-5742000BCC0C}" destId="{3358005E-35E3-4B9C-8B56-D0AE9DE9AE21}" srcOrd="2" destOrd="0" presId="urn:microsoft.com/office/officeart/2009/3/layout/StepUpProcess"/>
    <dgm:cxn modelId="{13F5F122-BADE-4C76-8A5C-1C3BF7459E70}" type="presParOf" srcId="{C67F1AAD-4EFD-4219-A998-9B0D3DD8EF4E}" destId="{233E06D3-FCF9-4C68-8783-639B183DF36C}" srcOrd="3" destOrd="0" presId="urn:microsoft.com/office/officeart/2009/3/layout/StepUpProcess"/>
    <dgm:cxn modelId="{F00B8114-ADC3-4979-B329-7D466AE6370E}" type="presParOf" srcId="{233E06D3-FCF9-4C68-8783-639B183DF36C}" destId="{15A29379-C904-4B72-96E4-0DE03A66D514}" srcOrd="0" destOrd="0" presId="urn:microsoft.com/office/officeart/2009/3/layout/StepUpProcess"/>
    <dgm:cxn modelId="{D72C3DDF-9F26-42AD-800B-2D2B816F6C52}" type="presParOf" srcId="{C67F1AAD-4EFD-4219-A998-9B0D3DD8EF4E}" destId="{42D51CDE-33A2-4EAF-BC69-685CF52F801A}" srcOrd="4" destOrd="0" presId="urn:microsoft.com/office/officeart/2009/3/layout/StepUpProcess"/>
    <dgm:cxn modelId="{1CB6DCE9-93D4-4422-A15E-8D8032FD54E6}" type="presParOf" srcId="{42D51CDE-33A2-4EAF-BC69-685CF52F801A}" destId="{9C186BEC-AA91-4A75-AEE7-9AE79F69A6D2}" srcOrd="0" destOrd="0" presId="urn:microsoft.com/office/officeart/2009/3/layout/StepUpProcess"/>
    <dgm:cxn modelId="{0C092517-9DA7-494F-B7B5-5288B6CE9222}" type="presParOf" srcId="{42D51CDE-33A2-4EAF-BC69-685CF52F801A}" destId="{BC4084C0-DE80-4669-BA55-685AE98F02C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66906E-C9FA-46F2-BD44-BA09F9485783}" type="doc">
      <dgm:prSet loTypeId="urn:microsoft.com/office/officeart/2005/8/layout/arrow2" loCatId="process" qsTypeId="urn:microsoft.com/office/officeart/2005/8/quickstyle/simple1" qsCatId="simple" csTypeId="urn:microsoft.com/office/officeart/2005/8/colors/accent5_4" csCatId="accent5" phldr="1"/>
      <dgm:spPr/>
    </dgm:pt>
    <dgm:pt modelId="{61FF15AA-6E6B-4742-88BC-39C23048A81F}">
      <dgm:prSet phldrT="[Текст]"/>
      <dgm:spPr/>
      <dgm:t>
        <a:bodyPr/>
        <a:lstStyle/>
        <a:p>
          <a:r>
            <a:rPr lang="ru-RU" dirty="0" smtClean="0"/>
            <a:t>Цели</a:t>
          </a:r>
          <a:endParaRPr lang="ru-RU" dirty="0"/>
        </a:p>
      </dgm:t>
    </dgm:pt>
    <dgm:pt modelId="{22364097-8BAB-41A3-812B-F588CF3BDC70}" type="parTrans" cxnId="{15C89608-3F5B-41DB-9F86-94505DAABEDA}">
      <dgm:prSet/>
      <dgm:spPr/>
      <dgm:t>
        <a:bodyPr/>
        <a:lstStyle/>
        <a:p>
          <a:endParaRPr lang="ru-RU"/>
        </a:p>
      </dgm:t>
    </dgm:pt>
    <dgm:pt modelId="{93286B05-B976-413C-AD29-D557C21A3560}" type="sibTrans" cxnId="{15C89608-3F5B-41DB-9F86-94505DAABEDA}">
      <dgm:prSet/>
      <dgm:spPr/>
      <dgm:t>
        <a:bodyPr/>
        <a:lstStyle/>
        <a:p>
          <a:endParaRPr lang="ru-RU"/>
        </a:p>
      </dgm:t>
    </dgm:pt>
    <dgm:pt modelId="{325AF4C1-F282-4078-9E5E-205F51A8D631}">
      <dgm:prSet phldrT="[Текст]"/>
      <dgm:spPr/>
      <dgm:t>
        <a:bodyPr/>
        <a:lstStyle/>
        <a:p>
          <a:r>
            <a:rPr lang="ru-RU" dirty="0" smtClean="0"/>
            <a:t>Задачи</a:t>
          </a:r>
          <a:endParaRPr lang="ru-RU" dirty="0"/>
        </a:p>
      </dgm:t>
    </dgm:pt>
    <dgm:pt modelId="{60C94F69-2895-44BC-97CA-D7C636239A1B}" type="parTrans" cxnId="{AA756772-45FC-4B7C-9242-1ED5DB22E9FF}">
      <dgm:prSet/>
      <dgm:spPr/>
      <dgm:t>
        <a:bodyPr/>
        <a:lstStyle/>
        <a:p>
          <a:endParaRPr lang="ru-RU"/>
        </a:p>
      </dgm:t>
    </dgm:pt>
    <dgm:pt modelId="{1B45F855-819F-4258-ABDE-CE5A88BC0035}" type="sibTrans" cxnId="{AA756772-45FC-4B7C-9242-1ED5DB22E9FF}">
      <dgm:prSet/>
      <dgm:spPr/>
      <dgm:t>
        <a:bodyPr/>
        <a:lstStyle/>
        <a:p>
          <a:endParaRPr lang="ru-RU"/>
        </a:p>
      </dgm:t>
    </dgm:pt>
    <dgm:pt modelId="{D6AEEFD0-7A63-4386-AB61-D235B2DD5BA3}" type="pres">
      <dgm:prSet presAssocID="{1666906E-C9FA-46F2-BD44-BA09F9485783}" presName="arrowDiagram" presStyleCnt="0">
        <dgm:presLayoutVars>
          <dgm:chMax val="5"/>
          <dgm:dir/>
          <dgm:resizeHandles val="exact"/>
        </dgm:presLayoutVars>
      </dgm:prSet>
      <dgm:spPr/>
    </dgm:pt>
    <dgm:pt modelId="{17D36B1A-6E95-4A48-908C-ADCFF5C18089}" type="pres">
      <dgm:prSet presAssocID="{1666906E-C9FA-46F2-BD44-BA09F9485783}" presName="arrow" presStyleLbl="bgShp" presStyleIdx="0" presStyleCnt="1"/>
      <dgm:spPr/>
    </dgm:pt>
    <dgm:pt modelId="{57EC3FBD-5DDF-442F-8FDD-9C6CFE8FB307}" type="pres">
      <dgm:prSet presAssocID="{1666906E-C9FA-46F2-BD44-BA09F9485783}" presName="arrowDiagram2" presStyleCnt="0"/>
      <dgm:spPr/>
    </dgm:pt>
    <dgm:pt modelId="{8F52715F-BDE3-48A5-BA1B-CD697E33BF51}" type="pres">
      <dgm:prSet presAssocID="{61FF15AA-6E6B-4742-88BC-39C23048A81F}" presName="bullet2a" presStyleLbl="node1" presStyleIdx="0" presStyleCnt="2"/>
      <dgm:spPr/>
    </dgm:pt>
    <dgm:pt modelId="{B3FBAC1D-A1C6-41C0-83AF-327E1BF663C0}" type="pres">
      <dgm:prSet presAssocID="{61FF15AA-6E6B-4742-88BC-39C23048A81F}" presName="textBox2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00459A-E9BE-4C50-A9AE-BF1712221200}" type="pres">
      <dgm:prSet presAssocID="{325AF4C1-F282-4078-9E5E-205F51A8D631}" presName="bullet2b" presStyleLbl="node1" presStyleIdx="1" presStyleCnt="2"/>
      <dgm:spPr/>
    </dgm:pt>
    <dgm:pt modelId="{77AF0B6B-D401-4726-BA4B-B7364B62A02C}" type="pres">
      <dgm:prSet presAssocID="{325AF4C1-F282-4078-9E5E-205F51A8D631}" presName="textBox2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C89608-3F5B-41DB-9F86-94505DAABEDA}" srcId="{1666906E-C9FA-46F2-BD44-BA09F9485783}" destId="{61FF15AA-6E6B-4742-88BC-39C23048A81F}" srcOrd="0" destOrd="0" parTransId="{22364097-8BAB-41A3-812B-F588CF3BDC70}" sibTransId="{93286B05-B976-413C-AD29-D557C21A3560}"/>
    <dgm:cxn modelId="{5C76D2FF-2629-4AD5-9E18-F393ACC09305}" type="presOf" srcId="{61FF15AA-6E6B-4742-88BC-39C23048A81F}" destId="{B3FBAC1D-A1C6-41C0-83AF-327E1BF663C0}" srcOrd="0" destOrd="0" presId="urn:microsoft.com/office/officeart/2005/8/layout/arrow2"/>
    <dgm:cxn modelId="{D892CF61-AB9D-4712-A4BD-73A0B0F8B8E0}" type="presOf" srcId="{1666906E-C9FA-46F2-BD44-BA09F9485783}" destId="{D6AEEFD0-7A63-4386-AB61-D235B2DD5BA3}" srcOrd="0" destOrd="0" presId="urn:microsoft.com/office/officeart/2005/8/layout/arrow2"/>
    <dgm:cxn modelId="{256A1889-2BFF-44C5-BCD5-999F1BB47E90}" type="presOf" srcId="{325AF4C1-F282-4078-9E5E-205F51A8D631}" destId="{77AF0B6B-D401-4726-BA4B-B7364B62A02C}" srcOrd="0" destOrd="0" presId="urn:microsoft.com/office/officeart/2005/8/layout/arrow2"/>
    <dgm:cxn modelId="{AA756772-45FC-4B7C-9242-1ED5DB22E9FF}" srcId="{1666906E-C9FA-46F2-BD44-BA09F9485783}" destId="{325AF4C1-F282-4078-9E5E-205F51A8D631}" srcOrd="1" destOrd="0" parTransId="{60C94F69-2895-44BC-97CA-D7C636239A1B}" sibTransId="{1B45F855-819F-4258-ABDE-CE5A88BC0035}"/>
    <dgm:cxn modelId="{09A10E07-2C86-42E1-8EA2-D8AE843C4521}" type="presParOf" srcId="{D6AEEFD0-7A63-4386-AB61-D235B2DD5BA3}" destId="{17D36B1A-6E95-4A48-908C-ADCFF5C18089}" srcOrd="0" destOrd="0" presId="urn:microsoft.com/office/officeart/2005/8/layout/arrow2"/>
    <dgm:cxn modelId="{A26B4B46-85BE-4B72-BDEB-E7061404A383}" type="presParOf" srcId="{D6AEEFD0-7A63-4386-AB61-D235B2DD5BA3}" destId="{57EC3FBD-5DDF-442F-8FDD-9C6CFE8FB307}" srcOrd="1" destOrd="0" presId="urn:microsoft.com/office/officeart/2005/8/layout/arrow2"/>
    <dgm:cxn modelId="{2E80CB7B-473C-4DC0-9584-9EFE08F624BF}" type="presParOf" srcId="{57EC3FBD-5DDF-442F-8FDD-9C6CFE8FB307}" destId="{8F52715F-BDE3-48A5-BA1B-CD697E33BF51}" srcOrd="0" destOrd="0" presId="urn:microsoft.com/office/officeart/2005/8/layout/arrow2"/>
    <dgm:cxn modelId="{1CECC395-C7DD-450E-B73D-66B5677C78EC}" type="presParOf" srcId="{57EC3FBD-5DDF-442F-8FDD-9C6CFE8FB307}" destId="{B3FBAC1D-A1C6-41C0-83AF-327E1BF663C0}" srcOrd="1" destOrd="0" presId="urn:microsoft.com/office/officeart/2005/8/layout/arrow2"/>
    <dgm:cxn modelId="{A98513CF-D839-45DF-BE2E-DBFA50ED4B54}" type="presParOf" srcId="{57EC3FBD-5DDF-442F-8FDD-9C6CFE8FB307}" destId="{1300459A-E9BE-4C50-A9AE-BF1712221200}" srcOrd="2" destOrd="0" presId="urn:microsoft.com/office/officeart/2005/8/layout/arrow2"/>
    <dgm:cxn modelId="{202C9E7F-316B-48DA-B0FF-5D29B796048B}" type="presParOf" srcId="{57EC3FBD-5DDF-442F-8FDD-9C6CFE8FB307}" destId="{77AF0B6B-D401-4726-BA4B-B7364B62A02C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225F69-FF5B-4D2D-AB94-06E5DAB75E0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49C076D-EB05-4402-A11D-35903F1443BC}">
      <dgm:prSet phldrT="[Текст]" custT="1"/>
      <dgm:spPr/>
      <dgm:t>
        <a:bodyPr/>
        <a:lstStyle/>
        <a:p>
          <a:r>
            <a:rPr lang="ru-RU" sz="1200" b="1" dirty="0"/>
            <a:t>Направленность на обеспечение достижения показателей функционирования и развития муниципальной образовательной системы, </a:t>
          </a:r>
          <a:r>
            <a:rPr lang="ru-RU" sz="1200" b="1" dirty="0" smtClean="0"/>
            <a:t>определенных </a:t>
          </a:r>
          <a:r>
            <a:rPr lang="ru-RU" sz="1200" b="1" dirty="0"/>
            <a:t>нормативными документами федерального и регионального уровней</a:t>
          </a:r>
          <a:r>
            <a:rPr lang="ru-RU" sz="1200" b="1" dirty="0" smtClean="0"/>
            <a:t>;</a:t>
          </a:r>
          <a:endParaRPr lang="ru-RU" sz="1200" b="1" dirty="0"/>
        </a:p>
      </dgm:t>
    </dgm:pt>
    <dgm:pt modelId="{E6B88EF5-E6C7-44BA-B0AB-BD39E1BD4670}" type="parTrans" cxnId="{CB1D04EC-1EC5-499B-AC4C-094F4F7361A5}">
      <dgm:prSet/>
      <dgm:spPr/>
      <dgm:t>
        <a:bodyPr/>
        <a:lstStyle/>
        <a:p>
          <a:endParaRPr lang="ru-RU" sz="2800" b="1"/>
        </a:p>
      </dgm:t>
    </dgm:pt>
    <dgm:pt modelId="{1A184E1F-4FB5-41CD-80C1-1D2EFA4ED236}" type="sibTrans" cxnId="{CB1D04EC-1EC5-499B-AC4C-094F4F7361A5}">
      <dgm:prSet/>
      <dgm:spPr/>
      <dgm:t>
        <a:bodyPr/>
        <a:lstStyle/>
        <a:p>
          <a:endParaRPr lang="ru-RU" sz="2800" b="1"/>
        </a:p>
      </dgm:t>
    </dgm:pt>
    <dgm:pt modelId="{C7A1AF77-170F-4807-8CF9-B1C2F95FBE79}">
      <dgm:prSet phldrT="[Текст]" phldr="1"/>
      <dgm:spPr/>
      <dgm:t>
        <a:bodyPr/>
        <a:lstStyle/>
        <a:p>
          <a:endParaRPr lang="ru-RU" sz="2800" b="1"/>
        </a:p>
      </dgm:t>
    </dgm:pt>
    <dgm:pt modelId="{1A7F47CC-DEBC-4F7A-BF21-A32311256BD0}" type="parTrans" cxnId="{C75280A6-5022-4AD9-8D9B-1B82C5CFA11B}">
      <dgm:prSet/>
      <dgm:spPr/>
      <dgm:t>
        <a:bodyPr/>
        <a:lstStyle/>
        <a:p>
          <a:endParaRPr lang="ru-RU" sz="2800" b="1"/>
        </a:p>
      </dgm:t>
    </dgm:pt>
    <dgm:pt modelId="{63A14586-347C-4FB2-BC8E-6711884089B9}" type="sibTrans" cxnId="{C75280A6-5022-4AD9-8D9B-1B82C5CFA11B}">
      <dgm:prSet/>
      <dgm:spPr/>
      <dgm:t>
        <a:bodyPr/>
        <a:lstStyle/>
        <a:p>
          <a:endParaRPr lang="ru-RU" sz="2800" b="1"/>
        </a:p>
      </dgm:t>
    </dgm:pt>
    <dgm:pt modelId="{94CC41C2-C566-4B62-9BBF-49FE0A7C47E5}">
      <dgm:prSet phldrT="[Текст]" phldr="1"/>
      <dgm:spPr/>
      <dgm:t>
        <a:bodyPr/>
        <a:lstStyle/>
        <a:p>
          <a:endParaRPr lang="ru-RU" sz="2800" b="1"/>
        </a:p>
      </dgm:t>
    </dgm:pt>
    <dgm:pt modelId="{FA86CA9C-92B2-4E8A-B874-A7328B80D5A6}" type="parTrans" cxnId="{30CF7580-1C9E-4222-BCC6-F2862F9319C2}">
      <dgm:prSet/>
      <dgm:spPr/>
      <dgm:t>
        <a:bodyPr/>
        <a:lstStyle/>
        <a:p>
          <a:endParaRPr lang="ru-RU" sz="2800" b="1"/>
        </a:p>
      </dgm:t>
    </dgm:pt>
    <dgm:pt modelId="{8FF3DDA1-6FA4-4056-A8F1-704B839FD018}" type="sibTrans" cxnId="{30CF7580-1C9E-4222-BCC6-F2862F9319C2}">
      <dgm:prSet/>
      <dgm:spPr/>
      <dgm:t>
        <a:bodyPr/>
        <a:lstStyle/>
        <a:p>
          <a:endParaRPr lang="ru-RU" sz="2800" b="1"/>
        </a:p>
      </dgm:t>
    </dgm:pt>
    <dgm:pt modelId="{269E1FA6-16A7-416C-90B8-6F2FFA2233F1}">
      <dgm:prSet custT="1"/>
      <dgm:spPr/>
      <dgm:t>
        <a:bodyPr/>
        <a:lstStyle/>
        <a:p>
          <a:r>
            <a:rPr lang="ru-RU" sz="1200" b="1" dirty="0"/>
            <a:t>Целевое </a:t>
          </a:r>
          <a:r>
            <a:rPr lang="ru-RU" sz="1200" b="1" dirty="0" smtClean="0"/>
            <a:t>назначение </a:t>
          </a:r>
          <a:endParaRPr lang="ru-RU" sz="1200" b="1" dirty="0"/>
        </a:p>
      </dgm:t>
    </dgm:pt>
    <dgm:pt modelId="{B8BB6413-DEF2-4D11-B5BA-B5FACD0F753C}" type="parTrans" cxnId="{4F235EBF-FEA2-4671-B61F-DD5DD523C409}">
      <dgm:prSet/>
      <dgm:spPr/>
      <dgm:t>
        <a:bodyPr/>
        <a:lstStyle/>
        <a:p>
          <a:endParaRPr lang="ru-RU" sz="2800" b="1"/>
        </a:p>
      </dgm:t>
    </dgm:pt>
    <dgm:pt modelId="{494E623B-5833-4D29-8BA6-FB8BEFBC5EA4}" type="sibTrans" cxnId="{4F235EBF-FEA2-4671-B61F-DD5DD523C409}">
      <dgm:prSet/>
      <dgm:spPr/>
      <dgm:t>
        <a:bodyPr/>
        <a:lstStyle/>
        <a:p>
          <a:endParaRPr lang="ru-RU" sz="2800" b="1"/>
        </a:p>
      </dgm:t>
    </dgm:pt>
    <dgm:pt modelId="{5C6C5A07-E1D3-4248-9A86-CEBED10A3931}">
      <dgm:prSet custT="1"/>
      <dgm:spPr/>
      <dgm:t>
        <a:bodyPr/>
        <a:lstStyle/>
        <a:p>
          <a:r>
            <a:rPr lang="ru-RU" sz="1200" b="1" dirty="0"/>
            <a:t>Объективность информации, опирающейся на достоверные </a:t>
          </a:r>
          <a:r>
            <a:rPr lang="ru-RU" sz="1200" b="1" dirty="0" smtClean="0"/>
            <a:t>данные </a:t>
          </a:r>
          <a:endParaRPr lang="ru-RU" sz="1200" b="1" dirty="0"/>
        </a:p>
      </dgm:t>
    </dgm:pt>
    <dgm:pt modelId="{8E5323CC-E73D-4463-9C19-84DF0CDDBE1D}" type="parTrans" cxnId="{AD3C97E6-FCF5-4273-A357-2B5B116B420F}">
      <dgm:prSet/>
      <dgm:spPr/>
      <dgm:t>
        <a:bodyPr/>
        <a:lstStyle/>
        <a:p>
          <a:endParaRPr lang="ru-RU" sz="2800" b="1"/>
        </a:p>
      </dgm:t>
    </dgm:pt>
    <dgm:pt modelId="{19117F8E-34AA-417F-A521-91FE244AB865}" type="sibTrans" cxnId="{AD3C97E6-FCF5-4273-A357-2B5B116B420F}">
      <dgm:prSet/>
      <dgm:spPr/>
      <dgm:t>
        <a:bodyPr/>
        <a:lstStyle/>
        <a:p>
          <a:endParaRPr lang="ru-RU" sz="2800" b="1"/>
        </a:p>
      </dgm:t>
    </dgm:pt>
    <dgm:pt modelId="{C74C70B0-B7A6-4046-87C8-A7078AAB9E3F}">
      <dgm:prSet custT="1"/>
      <dgm:spPr/>
      <dgm:t>
        <a:bodyPr/>
        <a:lstStyle/>
        <a:p>
          <a:r>
            <a:rPr lang="ru-RU" sz="1200" b="1" dirty="0"/>
            <a:t>Сравнимость данных посредством отслеживания состояния и результатов деятельности, включая контекстную </a:t>
          </a:r>
          <a:r>
            <a:rPr lang="ru-RU" sz="1200" b="1" dirty="0" smtClean="0"/>
            <a:t>информацию </a:t>
          </a:r>
          <a:endParaRPr lang="ru-RU" sz="1200" b="1" dirty="0"/>
        </a:p>
      </dgm:t>
    </dgm:pt>
    <dgm:pt modelId="{D8EE7A8F-6268-4342-B419-64317BFACD3D}" type="parTrans" cxnId="{E9DA2C2A-59CB-4314-B2E7-516DD1FCEA01}">
      <dgm:prSet/>
      <dgm:spPr/>
      <dgm:t>
        <a:bodyPr/>
        <a:lstStyle/>
        <a:p>
          <a:endParaRPr lang="ru-RU" sz="2800" b="1"/>
        </a:p>
      </dgm:t>
    </dgm:pt>
    <dgm:pt modelId="{8003C398-7276-4315-823F-B6C35E5F3611}" type="sibTrans" cxnId="{E9DA2C2A-59CB-4314-B2E7-516DD1FCEA01}">
      <dgm:prSet/>
      <dgm:spPr/>
      <dgm:t>
        <a:bodyPr/>
        <a:lstStyle/>
        <a:p>
          <a:endParaRPr lang="ru-RU" sz="2800" b="1"/>
        </a:p>
      </dgm:t>
    </dgm:pt>
    <dgm:pt modelId="{355072CA-AEA1-4B92-9A9E-05582DE993DD}">
      <dgm:prSet custT="1"/>
      <dgm:spPr/>
      <dgm:t>
        <a:bodyPr/>
        <a:lstStyle/>
        <a:p>
          <a:r>
            <a:rPr lang="ru-RU" sz="1200" b="1" dirty="0"/>
            <a:t>Применимость результатов мероприятий МСОКО для оценки результативности и эффективности управления качеством образования на муниципальном и институциональном </a:t>
          </a:r>
          <a:r>
            <a:rPr lang="ru-RU" sz="1200" b="1" dirty="0" smtClean="0"/>
            <a:t>уровнях</a:t>
          </a:r>
          <a:endParaRPr lang="ru-RU" sz="1200" b="1" dirty="0"/>
        </a:p>
      </dgm:t>
    </dgm:pt>
    <dgm:pt modelId="{9402D511-3094-4542-A839-C6A76083217F}" type="parTrans" cxnId="{21D1A261-D246-4F93-9E74-B4FDFA9B8094}">
      <dgm:prSet/>
      <dgm:spPr/>
      <dgm:t>
        <a:bodyPr/>
        <a:lstStyle/>
        <a:p>
          <a:endParaRPr lang="ru-RU" sz="2800" b="1"/>
        </a:p>
      </dgm:t>
    </dgm:pt>
    <dgm:pt modelId="{CB6C4888-7AA6-408C-9D42-5614CF9EB883}" type="sibTrans" cxnId="{21D1A261-D246-4F93-9E74-B4FDFA9B8094}">
      <dgm:prSet/>
      <dgm:spPr/>
      <dgm:t>
        <a:bodyPr/>
        <a:lstStyle/>
        <a:p>
          <a:endParaRPr lang="ru-RU" sz="2800" b="1"/>
        </a:p>
      </dgm:t>
    </dgm:pt>
    <dgm:pt modelId="{BC258823-9C66-48C6-91FB-3F23DA4C44B6}">
      <dgm:prSet custT="1"/>
      <dgm:spPr/>
      <dgm:t>
        <a:bodyPr/>
        <a:lstStyle/>
        <a:p>
          <a:r>
            <a:rPr lang="ru-RU" sz="1200" b="1" dirty="0"/>
            <a:t>Сочетание государственного и общественного управления муниципальной системой оценки качества образования на основе делегирования </a:t>
          </a:r>
          <a:r>
            <a:rPr lang="ru-RU" sz="1200" b="1" dirty="0" smtClean="0"/>
            <a:t>полномочий</a:t>
          </a:r>
          <a:endParaRPr lang="ru-RU" sz="1200" b="1" dirty="0"/>
        </a:p>
      </dgm:t>
    </dgm:pt>
    <dgm:pt modelId="{7B8D5CBD-956A-4FF6-9F25-4C1125733A68}" type="parTrans" cxnId="{7EC0B688-9D7B-466C-9C06-55C8B68A6639}">
      <dgm:prSet/>
      <dgm:spPr/>
      <dgm:t>
        <a:bodyPr/>
        <a:lstStyle/>
        <a:p>
          <a:endParaRPr lang="ru-RU" sz="2800" b="1"/>
        </a:p>
      </dgm:t>
    </dgm:pt>
    <dgm:pt modelId="{EEC823EB-2534-45B8-952D-9E737E73C5FA}" type="sibTrans" cxnId="{7EC0B688-9D7B-466C-9C06-55C8B68A6639}">
      <dgm:prSet/>
      <dgm:spPr/>
      <dgm:t>
        <a:bodyPr/>
        <a:lstStyle/>
        <a:p>
          <a:endParaRPr lang="ru-RU" sz="2800" b="1"/>
        </a:p>
      </dgm:t>
    </dgm:pt>
    <dgm:pt modelId="{C3356BF9-4722-48F0-9C02-CBAA5F176970}">
      <dgm:prSet custT="1"/>
      <dgm:spPr/>
      <dgm:t>
        <a:bodyPr/>
        <a:lstStyle/>
        <a:p>
          <a:r>
            <a:rPr lang="ru-RU" sz="1200" b="1" dirty="0"/>
            <a:t>Информационная открытость процедур и результатов мероприятий </a:t>
          </a:r>
          <a:r>
            <a:rPr lang="ru-RU" sz="1200" b="1" dirty="0" smtClean="0"/>
            <a:t>МСОКО</a:t>
          </a:r>
          <a:endParaRPr lang="ru-RU" sz="1200" b="1" dirty="0"/>
        </a:p>
      </dgm:t>
    </dgm:pt>
    <dgm:pt modelId="{3B557976-29C3-4049-B26F-504BA645CBE1}" type="sibTrans" cxnId="{D5E880CE-DCAC-4D49-8DE0-E4509B1D591B}">
      <dgm:prSet/>
      <dgm:spPr/>
      <dgm:t>
        <a:bodyPr/>
        <a:lstStyle/>
        <a:p>
          <a:endParaRPr lang="ru-RU" sz="2800" b="1"/>
        </a:p>
      </dgm:t>
    </dgm:pt>
    <dgm:pt modelId="{0FB1B1A4-EE61-4F8E-A2E1-0C8D92107359}" type="parTrans" cxnId="{D5E880CE-DCAC-4D49-8DE0-E4509B1D591B}">
      <dgm:prSet/>
      <dgm:spPr/>
      <dgm:t>
        <a:bodyPr/>
        <a:lstStyle/>
        <a:p>
          <a:endParaRPr lang="ru-RU" sz="2800" b="1"/>
        </a:p>
      </dgm:t>
    </dgm:pt>
    <dgm:pt modelId="{E10BEF69-1BF1-4E20-84CA-C8B0FC40CE12}" type="pres">
      <dgm:prSet presAssocID="{24225F69-FF5B-4D2D-AB94-06E5DAB75E0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5BA9ACB-AD03-4C2A-82E3-06C0C7634C43}" type="pres">
      <dgm:prSet presAssocID="{24225F69-FF5B-4D2D-AB94-06E5DAB75E0A}" presName="Name1" presStyleCnt="0"/>
      <dgm:spPr/>
      <dgm:t>
        <a:bodyPr/>
        <a:lstStyle/>
        <a:p>
          <a:endParaRPr lang="ru-RU"/>
        </a:p>
      </dgm:t>
    </dgm:pt>
    <dgm:pt modelId="{088ADE5C-96F6-4C64-869A-D5CAA30DE86B}" type="pres">
      <dgm:prSet presAssocID="{24225F69-FF5B-4D2D-AB94-06E5DAB75E0A}" presName="cycle" presStyleCnt="0"/>
      <dgm:spPr/>
      <dgm:t>
        <a:bodyPr/>
        <a:lstStyle/>
        <a:p>
          <a:endParaRPr lang="ru-RU"/>
        </a:p>
      </dgm:t>
    </dgm:pt>
    <dgm:pt modelId="{C2FDB770-73BB-4548-817F-8BD69A68700C}" type="pres">
      <dgm:prSet presAssocID="{24225F69-FF5B-4D2D-AB94-06E5DAB75E0A}" presName="srcNode" presStyleLbl="node1" presStyleIdx="0" presStyleCnt="7"/>
      <dgm:spPr/>
      <dgm:t>
        <a:bodyPr/>
        <a:lstStyle/>
        <a:p>
          <a:endParaRPr lang="ru-RU"/>
        </a:p>
      </dgm:t>
    </dgm:pt>
    <dgm:pt modelId="{ABC7C520-8000-4F6E-9AF0-8B28CD660308}" type="pres">
      <dgm:prSet presAssocID="{24225F69-FF5B-4D2D-AB94-06E5DAB75E0A}" presName="conn" presStyleLbl="parChTrans1D2" presStyleIdx="0" presStyleCnt="1"/>
      <dgm:spPr/>
      <dgm:t>
        <a:bodyPr/>
        <a:lstStyle/>
        <a:p>
          <a:endParaRPr lang="ru-RU"/>
        </a:p>
      </dgm:t>
    </dgm:pt>
    <dgm:pt modelId="{32A6E6E4-F10B-4354-A23C-C7514DC65A91}" type="pres">
      <dgm:prSet presAssocID="{24225F69-FF5B-4D2D-AB94-06E5DAB75E0A}" presName="extraNode" presStyleLbl="node1" presStyleIdx="0" presStyleCnt="7"/>
      <dgm:spPr/>
      <dgm:t>
        <a:bodyPr/>
        <a:lstStyle/>
        <a:p>
          <a:endParaRPr lang="ru-RU"/>
        </a:p>
      </dgm:t>
    </dgm:pt>
    <dgm:pt modelId="{8871EC95-DCE3-4020-B31A-0EEF826D6041}" type="pres">
      <dgm:prSet presAssocID="{24225F69-FF5B-4D2D-AB94-06E5DAB75E0A}" presName="dstNode" presStyleLbl="node1" presStyleIdx="0" presStyleCnt="7"/>
      <dgm:spPr/>
      <dgm:t>
        <a:bodyPr/>
        <a:lstStyle/>
        <a:p>
          <a:endParaRPr lang="ru-RU"/>
        </a:p>
      </dgm:t>
    </dgm:pt>
    <dgm:pt modelId="{FF41D002-D420-48B3-9610-AD62CCBA60EC}" type="pres">
      <dgm:prSet presAssocID="{049C076D-EB05-4402-A11D-35903F1443BC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FD58E1-F002-4527-82DD-36BC9B5A8C12}" type="pres">
      <dgm:prSet presAssocID="{049C076D-EB05-4402-A11D-35903F1443BC}" presName="accent_1" presStyleCnt="0"/>
      <dgm:spPr/>
      <dgm:t>
        <a:bodyPr/>
        <a:lstStyle/>
        <a:p>
          <a:endParaRPr lang="ru-RU"/>
        </a:p>
      </dgm:t>
    </dgm:pt>
    <dgm:pt modelId="{B1E26110-033D-4D79-9209-36553591B81D}" type="pres">
      <dgm:prSet presAssocID="{049C076D-EB05-4402-A11D-35903F1443BC}" presName="accentRepeatNode" presStyleLbl="solidFgAcc1" presStyleIdx="0" presStyleCnt="7"/>
      <dgm:spPr/>
      <dgm:t>
        <a:bodyPr/>
        <a:lstStyle/>
        <a:p>
          <a:endParaRPr lang="ru-RU"/>
        </a:p>
      </dgm:t>
    </dgm:pt>
    <dgm:pt modelId="{895DE70A-B80E-4289-9D85-3743D0311031}" type="pres">
      <dgm:prSet presAssocID="{269E1FA6-16A7-416C-90B8-6F2FFA2233F1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5B53D-4E56-4731-B0A0-86E15F09B116}" type="pres">
      <dgm:prSet presAssocID="{269E1FA6-16A7-416C-90B8-6F2FFA2233F1}" presName="accent_2" presStyleCnt="0"/>
      <dgm:spPr/>
      <dgm:t>
        <a:bodyPr/>
        <a:lstStyle/>
        <a:p>
          <a:endParaRPr lang="ru-RU"/>
        </a:p>
      </dgm:t>
    </dgm:pt>
    <dgm:pt modelId="{5ADF8138-6770-4A5F-B48B-64EA276BB984}" type="pres">
      <dgm:prSet presAssocID="{269E1FA6-16A7-416C-90B8-6F2FFA2233F1}" presName="accentRepeatNode" presStyleLbl="solidFgAcc1" presStyleIdx="1" presStyleCnt="7"/>
      <dgm:spPr/>
      <dgm:t>
        <a:bodyPr/>
        <a:lstStyle/>
        <a:p>
          <a:endParaRPr lang="ru-RU"/>
        </a:p>
      </dgm:t>
    </dgm:pt>
    <dgm:pt modelId="{AD00955C-0160-403C-8950-6219E1D05CEF}" type="pres">
      <dgm:prSet presAssocID="{5C6C5A07-E1D3-4248-9A86-CEBED10A3931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F993E9-49CC-4E2B-B886-7AA787FBFA46}" type="pres">
      <dgm:prSet presAssocID="{5C6C5A07-E1D3-4248-9A86-CEBED10A3931}" presName="accent_3" presStyleCnt="0"/>
      <dgm:spPr/>
      <dgm:t>
        <a:bodyPr/>
        <a:lstStyle/>
        <a:p>
          <a:endParaRPr lang="ru-RU"/>
        </a:p>
      </dgm:t>
    </dgm:pt>
    <dgm:pt modelId="{F3711E01-58AB-416D-8600-07978495ED44}" type="pres">
      <dgm:prSet presAssocID="{5C6C5A07-E1D3-4248-9A86-CEBED10A3931}" presName="accentRepeatNode" presStyleLbl="solidFgAcc1" presStyleIdx="2" presStyleCnt="7"/>
      <dgm:spPr/>
      <dgm:t>
        <a:bodyPr/>
        <a:lstStyle/>
        <a:p>
          <a:endParaRPr lang="ru-RU"/>
        </a:p>
      </dgm:t>
    </dgm:pt>
    <dgm:pt modelId="{5F2B9356-0C02-48F2-91CC-DB95FD505AAB}" type="pres">
      <dgm:prSet presAssocID="{C74C70B0-B7A6-4046-87C8-A7078AAB9E3F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BFBBA7-3CC7-4DA1-A8FE-0352283E07B7}" type="pres">
      <dgm:prSet presAssocID="{C74C70B0-B7A6-4046-87C8-A7078AAB9E3F}" presName="accent_4" presStyleCnt="0"/>
      <dgm:spPr/>
      <dgm:t>
        <a:bodyPr/>
        <a:lstStyle/>
        <a:p>
          <a:endParaRPr lang="ru-RU"/>
        </a:p>
      </dgm:t>
    </dgm:pt>
    <dgm:pt modelId="{559738E0-B208-42EC-9F80-0D1F20B38EF5}" type="pres">
      <dgm:prSet presAssocID="{C74C70B0-B7A6-4046-87C8-A7078AAB9E3F}" presName="accentRepeatNode" presStyleLbl="solidFgAcc1" presStyleIdx="3" presStyleCnt="7"/>
      <dgm:spPr/>
      <dgm:t>
        <a:bodyPr/>
        <a:lstStyle/>
        <a:p>
          <a:endParaRPr lang="ru-RU"/>
        </a:p>
      </dgm:t>
    </dgm:pt>
    <dgm:pt modelId="{19FCB7C4-2DC1-444A-8053-986B0A7E4D1B}" type="pres">
      <dgm:prSet presAssocID="{355072CA-AEA1-4B92-9A9E-05582DE993DD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60E766-5501-4579-8546-3BC3ED9B0E7D}" type="pres">
      <dgm:prSet presAssocID="{355072CA-AEA1-4B92-9A9E-05582DE993DD}" presName="accent_5" presStyleCnt="0"/>
      <dgm:spPr/>
      <dgm:t>
        <a:bodyPr/>
        <a:lstStyle/>
        <a:p>
          <a:endParaRPr lang="ru-RU"/>
        </a:p>
      </dgm:t>
    </dgm:pt>
    <dgm:pt modelId="{0AE1040D-A7A3-4C71-A303-9A7CADB72191}" type="pres">
      <dgm:prSet presAssocID="{355072CA-AEA1-4B92-9A9E-05582DE993DD}" presName="accentRepeatNode" presStyleLbl="solidFgAcc1" presStyleIdx="4" presStyleCnt="7"/>
      <dgm:spPr/>
      <dgm:t>
        <a:bodyPr/>
        <a:lstStyle/>
        <a:p>
          <a:endParaRPr lang="ru-RU"/>
        </a:p>
      </dgm:t>
    </dgm:pt>
    <dgm:pt modelId="{78800E71-4CE4-41AE-8DFB-F0FF9A7F51F6}" type="pres">
      <dgm:prSet presAssocID="{BC258823-9C66-48C6-91FB-3F23DA4C44B6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B62154-AB06-4E29-A506-F0C356FC58BF}" type="pres">
      <dgm:prSet presAssocID="{BC258823-9C66-48C6-91FB-3F23DA4C44B6}" presName="accent_6" presStyleCnt="0"/>
      <dgm:spPr/>
      <dgm:t>
        <a:bodyPr/>
        <a:lstStyle/>
        <a:p>
          <a:endParaRPr lang="ru-RU"/>
        </a:p>
      </dgm:t>
    </dgm:pt>
    <dgm:pt modelId="{B453A072-7EB9-43E3-8AB5-9ADB2B61EC1E}" type="pres">
      <dgm:prSet presAssocID="{BC258823-9C66-48C6-91FB-3F23DA4C44B6}" presName="accentRepeatNode" presStyleLbl="solidFgAcc1" presStyleIdx="5" presStyleCnt="7"/>
      <dgm:spPr/>
      <dgm:t>
        <a:bodyPr/>
        <a:lstStyle/>
        <a:p>
          <a:endParaRPr lang="ru-RU"/>
        </a:p>
      </dgm:t>
    </dgm:pt>
    <dgm:pt modelId="{F4532E8E-FEF3-4E47-B9EC-EA21A16689F1}" type="pres">
      <dgm:prSet presAssocID="{C3356BF9-4722-48F0-9C02-CBAA5F176970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D4DEF8-D3D9-4FEB-BCEE-4ACB1913FCF1}" type="pres">
      <dgm:prSet presAssocID="{C3356BF9-4722-48F0-9C02-CBAA5F176970}" presName="accent_7" presStyleCnt="0"/>
      <dgm:spPr/>
      <dgm:t>
        <a:bodyPr/>
        <a:lstStyle/>
        <a:p>
          <a:endParaRPr lang="ru-RU"/>
        </a:p>
      </dgm:t>
    </dgm:pt>
    <dgm:pt modelId="{680A0292-C94C-4BA7-B77F-27B6ECFD9386}" type="pres">
      <dgm:prSet presAssocID="{C3356BF9-4722-48F0-9C02-CBAA5F176970}" presName="accentRepeatNode" presStyleLbl="solidFgAcc1" presStyleIdx="6" presStyleCnt="7"/>
      <dgm:spPr/>
      <dgm:t>
        <a:bodyPr/>
        <a:lstStyle/>
        <a:p>
          <a:endParaRPr lang="ru-RU"/>
        </a:p>
      </dgm:t>
    </dgm:pt>
  </dgm:ptLst>
  <dgm:cxnLst>
    <dgm:cxn modelId="{D973BB77-FD19-4AC1-8D46-307BC16B0538}" type="presOf" srcId="{24225F69-FF5B-4D2D-AB94-06E5DAB75E0A}" destId="{E10BEF69-1BF1-4E20-84CA-C8B0FC40CE12}" srcOrd="0" destOrd="0" presId="urn:microsoft.com/office/officeart/2008/layout/VerticalCurvedList"/>
    <dgm:cxn modelId="{7EC0B688-9D7B-466C-9C06-55C8B68A6639}" srcId="{24225F69-FF5B-4D2D-AB94-06E5DAB75E0A}" destId="{BC258823-9C66-48C6-91FB-3F23DA4C44B6}" srcOrd="5" destOrd="0" parTransId="{7B8D5CBD-956A-4FF6-9F25-4C1125733A68}" sibTransId="{EEC823EB-2534-45B8-952D-9E737E73C5FA}"/>
    <dgm:cxn modelId="{D7BEF053-82FA-4412-ABF8-BBFA11CF0ED9}" type="presOf" srcId="{C74C70B0-B7A6-4046-87C8-A7078AAB9E3F}" destId="{5F2B9356-0C02-48F2-91CC-DB95FD505AAB}" srcOrd="0" destOrd="0" presId="urn:microsoft.com/office/officeart/2008/layout/VerticalCurvedList"/>
    <dgm:cxn modelId="{D5E880CE-DCAC-4D49-8DE0-E4509B1D591B}" srcId="{24225F69-FF5B-4D2D-AB94-06E5DAB75E0A}" destId="{C3356BF9-4722-48F0-9C02-CBAA5F176970}" srcOrd="6" destOrd="0" parTransId="{0FB1B1A4-EE61-4F8E-A2E1-0C8D92107359}" sibTransId="{3B557976-29C3-4049-B26F-504BA645CBE1}"/>
    <dgm:cxn modelId="{3E8D15CF-2E9F-4D8A-A983-009C5D11DC96}" type="presOf" srcId="{BC258823-9C66-48C6-91FB-3F23DA4C44B6}" destId="{78800E71-4CE4-41AE-8DFB-F0FF9A7F51F6}" srcOrd="0" destOrd="0" presId="urn:microsoft.com/office/officeart/2008/layout/VerticalCurvedList"/>
    <dgm:cxn modelId="{21D1A261-D246-4F93-9E74-B4FDFA9B8094}" srcId="{24225F69-FF5B-4D2D-AB94-06E5DAB75E0A}" destId="{355072CA-AEA1-4B92-9A9E-05582DE993DD}" srcOrd="4" destOrd="0" parTransId="{9402D511-3094-4542-A839-C6A76083217F}" sibTransId="{CB6C4888-7AA6-408C-9D42-5614CF9EB883}"/>
    <dgm:cxn modelId="{AEF631A0-E2D8-4F2E-8F51-D22123FAD331}" type="presOf" srcId="{5C6C5A07-E1D3-4248-9A86-CEBED10A3931}" destId="{AD00955C-0160-403C-8950-6219E1D05CEF}" srcOrd="0" destOrd="0" presId="urn:microsoft.com/office/officeart/2008/layout/VerticalCurvedList"/>
    <dgm:cxn modelId="{AD3C97E6-FCF5-4273-A357-2B5B116B420F}" srcId="{24225F69-FF5B-4D2D-AB94-06E5DAB75E0A}" destId="{5C6C5A07-E1D3-4248-9A86-CEBED10A3931}" srcOrd="2" destOrd="0" parTransId="{8E5323CC-E73D-4463-9C19-84DF0CDDBE1D}" sibTransId="{19117F8E-34AA-417F-A521-91FE244AB865}"/>
    <dgm:cxn modelId="{30CF7580-1C9E-4222-BCC6-F2862F9319C2}" srcId="{24225F69-FF5B-4D2D-AB94-06E5DAB75E0A}" destId="{94CC41C2-C566-4B62-9BBF-49FE0A7C47E5}" srcOrd="8" destOrd="0" parTransId="{FA86CA9C-92B2-4E8A-B874-A7328B80D5A6}" sibTransId="{8FF3DDA1-6FA4-4056-A8F1-704B839FD018}"/>
    <dgm:cxn modelId="{4F235EBF-FEA2-4671-B61F-DD5DD523C409}" srcId="{24225F69-FF5B-4D2D-AB94-06E5DAB75E0A}" destId="{269E1FA6-16A7-416C-90B8-6F2FFA2233F1}" srcOrd="1" destOrd="0" parTransId="{B8BB6413-DEF2-4D11-B5BA-B5FACD0F753C}" sibTransId="{494E623B-5833-4D29-8BA6-FB8BEFBC5EA4}"/>
    <dgm:cxn modelId="{24DC9CB1-F0E4-4FF8-A22D-987FF60B9C12}" type="presOf" srcId="{C3356BF9-4722-48F0-9C02-CBAA5F176970}" destId="{F4532E8E-FEF3-4E47-B9EC-EA21A16689F1}" srcOrd="0" destOrd="0" presId="urn:microsoft.com/office/officeart/2008/layout/VerticalCurvedList"/>
    <dgm:cxn modelId="{E9DA2C2A-59CB-4314-B2E7-516DD1FCEA01}" srcId="{24225F69-FF5B-4D2D-AB94-06E5DAB75E0A}" destId="{C74C70B0-B7A6-4046-87C8-A7078AAB9E3F}" srcOrd="3" destOrd="0" parTransId="{D8EE7A8F-6268-4342-B419-64317BFACD3D}" sibTransId="{8003C398-7276-4315-823F-B6C35E5F3611}"/>
    <dgm:cxn modelId="{CB1D04EC-1EC5-499B-AC4C-094F4F7361A5}" srcId="{24225F69-FF5B-4D2D-AB94-06E5DAB75E0A}" destId="{049C076D-EB05-4402-A11D-35903F1443BC}" srcOrd="0" destOrd="0" parTransId="{E6B88EF5-E6C7-44BA-B0AB-BD39E1BD4670}" sibTransId="{1A184E1F-4FB5-41CD-80C1-1D2EFA4ED236}"/>
    <dgm:cxn modelId="{C75280A6-5022-4AD9-8D9B-1B82C5CFA11B}" srcId="{24225F69-FF5B-4D2D-AB94-06E5DAB75E0A}" destId="{C7A1AF77-170F-4807-8CF9-B1C2F95FBE79}" srcOrd="7" destOrd="0" parTransId="{1A7F47CC-DEBC-4F7A-BF21-A32311256BD0}" sibTransId="{63A14586-347C-4FB2-BC8E-6711884089B9}"/>
    <dgm:cxn modelId="{1E92B2AF-0067-46CD-BCA3-10BE2E799079}" type="presOf" srcId="{1A184E1F-4FB5-41CD-80C1-1D2EFA4ED236}" destId="{ABC7C520-8000-4F6E-9AF0-8B28CD660308}" srcOrd="0" destOrd="0" presId="urn:microsoft.com/office/officeart/2008/layout/VerticalCurvedList"/>
    <dgm:cxn modelId="{B8DEB14B-D28C-4636-B674-D259912152E1}" type="presOf" srcId="{355072CA-AEA1-4B92-9A9E-05582DE993DD}" destId="{19FCB7C4-2DC1-444A-8053-986B0A7E4D1B}" srcOrd="0" destOrd="0" presId="urn:microsoft.com/office/officeart/2008/layout/VerticalCurvedList"/>
    <dgm:cxn modelId="{29937257-F7BD-40F4-80EB-BEBC0133B2A5}" type="presOf" srcId="{049C076D-EB05-4402-A11D-35903F1443BC}" destId="{FF41D002-D420-48B3-9610-AD62CCBA60EC}" srcOrd="0" destOrd="0" presId="urn:microsoft.com/office/officeart/2008/layout/VerticalCurvedList"/>
    <dgm:cxn modelId="{89913276-0DD4-4396-BD71-115AEBCCA203}" type="presOf" srcId="{269E1FA6-16A7-416C-90B8-6F2FFA2233F1}" destId="{895DE70A-B80E-4289-9D85-3743D0311031}" srcOrd="0" destOrd="0" presId="urn:microsoft.com/office/officeart/2008/layout/VerticalCurvedList"/>
    <dgm:cxn modelId="{664A6AD1-9C5B-45DA-A057-972FA6E9E535}" type="presParOf" srcId="{E10BEF69-1BF1-4E20-84CA-C8B0FC40CE12}" destId="{F5BA9ACB-AD03-4C2A-82E3-06C0C7634C43}" srcOrd="0" destOrd="0" presId="urn:microsoft.com/office/officeart/2008/layout/VerticalCurvedList"/>
    <dgm:cxn modelId="{E05C6C4D-4D05-44BA-B26D-60F936F276E9}" type="presParOf" srcId="{F5BA9ACB-AD03-4C2A-82E3-06C0C7634C43}" destId="{088ADE5C-96F6-4C64-869A-D5CAA30DE86B}" srcOrd="0" destOrd="0" presId="urn:microsoft.com/office/officeart/2008/layout/VerticalCurvedList"/>
    <dgm:cxn modelId="{D7F0ECE4-CB95-438D-97AF-F228D5F0A53E}" type="presParOf" srcId="{088ADE5C-96F6-4C64-869A-D5CAA30DE86B}" destId="{C2FDB770-73BB-4548-817F-8BD69A68700C}" srcOrd="0" destOrd="0" presId="urn:microsoft.com/office/officeart/2008/layout/VerticalCurvedList"/>
    <dgm:cxn modelId="{5D363CAC-4470-48C4-A4C2-4EC862A065F4}" type="presParOf" srcId="{088ADE5C-96F6-4C64-869A-D5CAA30DE86B}" destId="{ABC7C520-8000-4F6E-9AF0-8B28CD660308}" srcOrd="1" destOrd="0" presId="urn:microsoft.com/office/officeart/2008/layout/VerticalCurvedList"/>
    <dgm:cxn modelId="{9651CD4A-F5C4-4D20-B0E5-E7F9FA5A251D}" type="presParOf" srcId="{088ADE5C-96F6-4C64-869A-D5CAA30DE86B}" destId="{32A6E6E4-F10B-4354-A23C-C7514DC65A91}" srcOrd="2" destOrd="0" presId="urn:microsoft.com/office/officeart/2008/layout/VerticalCurvedList"/>
    <dgm:cxn modelId="{1CD2224C-7BA8-4DA7-B578-2BEC728754CF}" type="presParOf" srcId="{088ADE5C-96F6-4C64-869A-D5CAA30DE86B}" destId="{8871EC95-DCE3-4020-B31A-0EEF826D6041}" srcOrd="3" destOrd="0" presId="urn:microsoft.com/office/officeart/2008/layout/VerticalCurvedList"/>
    <dgm:cxn modelId="{E086E2C8-ACD9-48CB-837C-463D6D8206ED}" type="presParOf" srcId="{F5BA9ACB-AD03-4C2A-82E3-06C0C7634C43}" destId="{FF41D002-D420-48B3-9610-AD62CCBA60EC}" srcOrd="1" destOrd="0" presId="urn:microsoft.com/office/officeart/2008/layout/VerticalCurvedList"/>
    <dgm:cxn modelId="{BA45563D-4BAA-415D-978A-C2888363B431}" type="presParOf" srcId="{F5BA9ACB-AD03-4C2A-82E3-06C0C7634C43}" destId="{B9FD58E1-F002-4527-82DD-36BC9B5A8C12}" srcOrd="2" destOrd="0" presId="urn:microsoft.com/office/officeart/2008/layout/VerticalCurvedList"/>
    <dgm:cxn modelId="{C2E57244-05C2-4D71-8BC6-3C2FD4EB52AA}" type="presParOf" srcId="{B9FD58E1-F002-4527-82DD-36BC9B5A8C12}" destId="{B1E26110-033D-4D79-9209-36553591B81D}" srcOrd="0" destOrd="0" presId="urn:microsoft.com/office/officeart/2008/layout/VerticalCurvedList"/>
    <dgm:cxn modelId="{14296052-9F6F-4A04-A129-11560C2EBFB3}" type="presParOf" srcId="{F5BA9ACB-AD03-4C2A-82E3-06C0C7634C43}" destId="{895DE70A-B80E-4289-9D85-3743D0311031}" srcOrd="3" destOrd="0" presId="urn:microsoft.com/office/officeart/2008/layout/VerticalCurvedList"/>
    <dgm:cxn modelId="{9FF50588-5505-4760-B1FA-71D9FA97E95D}" type="presParOf" srcId="{F5BA9ACB-AD03-4C2A-82E3-06C0C7634C43}" destId="{A725B53D-4E56-4731-B0A0-86E15F09B116}" srcOrd="4" destOrd="0" presId="urn:microsoft.com/office/officeart/2008/layout/VerticalCurvedList"/>
    <dgm:cxn modelId="{FF474A3D-486D-4B6F-A00D-2EA9BC08FAD1}" type="presParOf" srcId="{A725B53D-4E56-4731-B0A0-86E15F09B116}" destId="{5ADF8138-6770-4A5F-B48B-64EA276BB984}" srcOrd="0" destOrd="0" presId="urn:microsoft.com/office/officeart/2008/layout/VerticalCurvedList"/>
    <dgm:cxn modelId="{BCACEF90-37E3-4373-90DD-697DD84927B0}" type="presParOf" srcId="{F5BA9ACB-AD03-4C2A-82E3-06C0C7634C43}" destId="{AD00955C-0160-403C-8950-6219E1D05CEF}" srcOrd="5" destOrd="0" presId="urn:microsoft.com/office/officeart/2008/layout/VerticalCurvedList"/>
    <dgm:cxn modelId="{82A6E12D-84E1-4BC5-9448-348D958DDD51}" type="presParOf" srcId="{F5BA9ACB-AD03-4C2A-82E3-06C0C7634C43}" destId="{6FF993E9-49CC-4E2B-B886-7AA787FBFA46}" srcOrd="6" destOrd="0" presId="urn:microsoft.com/office/officeart/2008/layout/VerticalCurvedList"/>
    <dgm:cxn modelId="{D495F8B7-327F-4BC7-BE5B-5BE358DBB2A9}" type="presParOf" srcId="{6FF993E9-49CC-4E2B-B886-7AA787FBFA46}" destId="{F3711E01-58AB-416D-8600-07978495ED44}" srcOrd="0" destOrd="0" presId="urn:microsoft.com/office/officeart/2008/layout/VerticalCurvedList"/>
    <dgm:cxn modelId="{E9FEBDD9-3028-4ADE-81A7-122AD474603E}" type="presParOf" srcId="{F5BA9ACB-AD03-4C2A-82E3-06C0C7634C43}" destId="{5F2B9356-0C02-48F2-91CC-DB95FD505AAB}" srcOrd="7" destOrd="0" presId="urn:microsoft.com/office/officeart/2008/layout/VerticalCurvedList"/>
    <dgm:cxn modelId="{F6132CAB-0819-4783-8C7C-D2FAE0BC449F}" type="presParOf" srcId="{F5BA9ACB-AD03-4C2A-82E3-06C0C7634C43}" destId="{63BFBBA7-3CC7-4DA1-A8FE-0352283E07B7}" srcOrd="8" destOrd="0" presId="urn:microsoft.com/office/officeart/2008/layout/VerticalCurvedList"/>
    <dgm:cxn modelId="{36735E0A-4EDD-4632-8379-A34EF376E9E3}" type="presParOf" srcId="{63BFBBA7-3CC7-4DA1-A8FE-0352283E07B7}" destId="{559738E0-B208-42EC-9F80-0D1F20B38EF5}" srcOrd="0" destOrd="0" presId="urn:microsoft.com/office/officeart/2008/layout/VerticalCurvedList"/>
    <dgm:cxn modelId="{99C3B368-46E2-4F43-899A-478CDCDE338D}" type="presParOf" srcId="{F5BA9ACB-AD03-4C2A-82E3-06C0C7634C43}" destId="{19FCB7C4-2DC1-444A-8053-986B0A7E4D1B}" srcOrd="9" destOrd="0" presId="urn:microsoft.com/office/officeart/2008/layout/VerticalCurvedList"/>
    <dgm:cxn modelId="{396CDFAF-E8F6-498B-8968-4F3E8CE24603}" type="presParOf" srcId="{F5BA9ACB-AD03-4C2A-82E3-06C0C7634C43}" destId="{6260E766-5501-4579-8546-3BC3ED9B0E7D}" srcOrd="10" destOrd="0" presId="urn:microsoft.com/office/officeart/2008/layout/VerticalCurvedList"/>
    <dgm:cxn modelId="{9BBC56EB-24E8-406D-95D8-C489A389F421}" type="presParOf" srcId="{6260E766-5501-4579-8546-3BC3ED9B0E7D}" destId="{0AE1040D-A7A3-4C71-A303-9A7CADB72191}" srcOrd="0" destOrd="0" presId="urn:microsoft.com/office/officeart/2008/layout/VerticalCurvedList"/>
    <dgm:cxn modelId="{52FB3648-CF55-411F-8807-DBC3E9D654C8}" type="presParOf" srcId="{F5BA9ACB-AD03-4C2A-82E3-06C0C7634C43}" destId="{78800E71-4CE4-41AE-8DFB-F0FF9A7F51F6}" srcOrd="11" destOrd="0" presId="urn:microsoft.com/office/officeart/2008/layout/VerticalCurvedList"/>
    <dgm:cxn modelId="{51258CA2-3459-4109-A73E-B50A9084474D}" type="presParOf" srcId="{F5BA9ACB-AD03-4C2A-82E3-06C0C7634C43}" destId="{ABB62154-AB06-4E29-A506-F0C356FC58BF}" srcOrd="12" destOrd="0" presId="urn:microsoft.com/office/officeart/2008/layout/VerticalCurvedList"/>
    <dgm:cxn modelId="{CA421F0B-99DE-43CD-BBBA-1FBE5D5E1D5A}" type="presParOf" srcId="{ABB62154-AB06-4E29-A506-F0C356FC58BF}" destId="{B453A072-7EB9-43E3-8AB5-9ADB2B61EC1E}" srcOrd="0" destOrd="0" presId="urn:microsoft.com/office/officeart/2008/layout/VerticalCurvedList"/>
    <dgm:cxn modelId="{6F0DA42C-1044-4CDD-A4F8-F25A1270966C}" type="presParOf" srcId="{F5BA9ACB-AD03-4C2A-82E3-06C0C7634C43}" destId="{F4532E8E-FEF3-4E47-B9EC-EA21A16689F1}" srcOrd="13" destOrd="0" presId="urn:microsoft.com/office/officeart/2008/layout/VerticalCurvedList"/>
    <dgm:cxn modelId="{677F7413-9572-4CF8-8E78-A8ED84F31289}" type="presParOf" srcId="{F5BA9ACB-AD03-4C2A-82E3-06C0C7634C43}" destId="{8CD4DEF8-D3D9-4FEB-BCEE-4ACB1913FCF1}" srcOrd="14" destOrd="0" presId="urn:microsoft.com/office/officeart/2008/layout/VerticalCurvedList"/>
    <dgm:cxn modelId="{D0013682-958B-463C-9B10-821BA22528B8}" type="presParOf" srcId="{8CD4DEF8-D3D9-4FEB-BCEE-4ACB1913FCF1}" destId="{680A0292-C94C-4BA7-B77F-27B6ECFD938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E25A92-2AFA-4825-8F5A-6D9731995948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43B82F4-A154-488C-900D-A8B5B0E3718E}">
      <dgm:prSet phldrT="[Текст]" custT="1"/>
      <dgm:spPr/>
      <dgm:t>
        <a:bodyPr/>
        <a:lstStyle/>
        <a:p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Создание </a:t>
          </a:r>
          <a:r>
            <a: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(совершенствование) муниципальной нормативной базы, обеспечивающей реализацию МСОКО;</a:t>
          </a:r>
        </a:p>
      </dgm:t>
    </dgm:pt>
    <dgm:pt modelId="{770A7C3F-A91E-4AA9-A5A3-3217EADAB893}" type="parTrans" cxnId="{F8AADDA6-A72C-4166-8303-DF58B12F35BE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2587B4-F3AE-4D5A-AC42-8AE85FFD691F}" type="sibTrans" cxnId="{F8AADDA6-A72C-4166-8303-DF58B12F35BE}">
      <dgm:prSet custT="1"/>
      <dgm:spPr/>
      <dgm:t>
        <a:bodyPr/>
        <a:lstStyle/>
        <a:p>
          <a:endParaRPr lang="ru-RU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9B685E-7395-4B9A-8417-1441DF7DC16D}">
      <dgm:prSet custT="1"/>
      <dgm:spPr/>
      <dgm:t>
        <a:bodyPr/>
        <a:lstStyle/>
        <a:p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Обеспечение </a:t>
          </a:r>
          <a:r>
            <a: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организационного, научно-методического, финансово-экономического, материально-технического, информационного сопровождения функционирования МСОКО; </a:t>
          </a:r>
        </a:p>
      </dgm:t>
    </dgm:pt>
    <dgm:pt modelId="{E0A21079-25BB-4577-9519-E633EDD1EC68}" type="parTrans" cxnId="{DC4A135C-4D32-4431-90D5-2C2FA2417232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20CEDC-F98C-4714-857B-7A37793F4A7F}" type="sibTrans" cxnId="{DC4A135C-4D32-4431-90D5-2C2FA2417232}">
      <dgm:prSet custT="1"/>
      <dgm:spPr/>
      <dgm:t>
        <a:bodyPr/>
        <a:lstStyle/>
        <a:p>
          <a:endParaRPr lang="ru-RU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C08CDB-B405-437D-80E5-4BD4639ABC23}">
      <dgm:prSet custT="1"/>
      <dgm:spPr/>
      <dgm:t>
        <a:bodyPr/>
        <a:lstStyle/>
        <a:p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Разработка </a:t>
          </a:r>
          <a:r>
            <a: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механизмов выявления социального заказа, определению вариативных критериев и показателей оценки качества общего образования; </a:t>
          </a:r>
        </a:p>
      </dgm:t>
    </dgm:pt>
    <dgm:pt modelId="{DDD190EA-B0E6-42C6-A70C-02D1DCD7DA0F}" type="parTrans" cxnId="{9EE87EE2-8EB7-4750-BDC0-5EE7A4E2E072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594605-1989-46FF-BDD9-BFC015EC38B8}" type="sibTrans" cxnId="{9EE87EE2-8EB7-4750-BDC0-5EE7A4E2E072}">
      <dgm:prSet custT="1"/>
      <dgm:spPr/>
      <dgm:t>
        <a:bodyPr/>
        <a:lstStyle/>
        <a:p>
          <a:endParaRPr lang="ru-RU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69D2F0-0721-4B7B-BF88-64D00C8FD2EA}">
      <dgm:prSet custT="1"/>
      <dgm:spPr/>
      <dgm:t>
        <a:bodyPr/>
        <a:lstStyle/>
        <a:p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Организация </a:t>
          </a:r>
          <a:r>
            <a: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 координация проведения инвариантных оценочных процедур; </a:t>
          </a:r>
        </a:p>
      </dgm:t>
    </dgm:pt>
    <dgm:pt modelId="{B5CD3CD6-014C-4E2F-AE48-7581F1B9F5B0}" type="parTrans" cxnId="{95E937C0-2465-44A4-9FF4-8963D201BD07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572E8E-EB34-4B5A-9AFD-C19776CB84D6}" type="sibTrans" cxnId="{95E937C0-2465-44A4-9FF4-8963D201BD07}">
      <dgm:prSet custT="1"/>
      <dgm:spPr/>
      <dgm:t>
        <a:bodyPr/>
        <a:lstStyle/>
        <a:p>
          <a:endParaRPr lang="ru-RU" sz="2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843E6C-59C7-4C03-9354-1D2C8B2030F1}">
      <dgm:prSet custT="1"/>
      <dgm:spPr/>
      <dgm:t>
        <a:bodyPr/>
        <a:lstStyle/>
        <a:p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Организация </a:t>
          </a:r>
          <a:r>
            <a: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 координация проведения вариативных (муниципальных) оценочных процедур;</a:t>
          </a:r>
        </a:p>
      </dgm:t>
    </dgm:pt>
    <dgm:pt modelId="{45CC4E4D-3363-4B56-8601-07D238811D97}" type="parTrans" cxnId="{88A72D9D-1D88-493A-9014-1D97508F034E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AEA6E7-F6BC-4E25-A814-45B796E7D4D3}" type="sibTrans" cxnId="{88A72D9D-1D88-493A-9014-1D97508F034E}">
      <dgm:prSet/>
      <dgm:spPr/>
      <dgm:t>
        <a:bodyPr/>
        <a:lstStyle/>
        <a:p>
          <a:endParaRPr lang="ru-RU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58EA83-DAA3-4D61-B0C2-EC9A2E509ABA}" type="pres">
      <dgm:prSet presAssocID="{95E25A92-2AFA-4825-8F5A-6D973199594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E537DC-4C96-40EB-8020-6E5459A6E238}" type="pres">
      <dgm:prSet presAssocID="{95E25A92-2AFA-4825-8F5A-6D9731995948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48855019-4CC6-4CE2-B4F7-08232F8BD474}" type="pres">
      <dgm:prSet presAssocID="{95E25A92-2AFA-4825-8F5A-6D9731995948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D709F-6BCF-4588-8635-9D76042F3BB0}" type="pres">
      <dgm:prSet presAssocID="{95E25A92-2AFA-4825-8F5A-6D9731995948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AE708-6CE4-4B63-BBC2-444005804FBC}" type="pres">
      <dgm:prSet presAssocID="{95E25A92-2AFA-4825-8F5A-6D9731995948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7066B-81DA-4C3C-BAC5-73A68627837C}" type="pres">
      <dgm:prSet presAssocID="{95E25A92-2AFA-4825-8F5A-6D973199594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1C48AB-170B-4F6F-A34B-B7892371CDB2}" type="pres">
      <dgm:prSet presAssocID="{95E25A92-2AFA-4825-8F5A-6D9731995948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B6BA2-3E49-4B0E-B3F3-E1B2E488A86A}" type="pres">
      <dgm:prSet presAssocID="{95E25A92-2AFA-4825-8F5A-6D973199594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BF5622-EF75-47C3-87AF-7B8B4C020C91}" type="pres">
      <dgm:prSet presAssocID="{95E25A92-2AFA-4825-8F5A-6D9731995948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4DD07-4645-48F1-AEAB-C64CCFB8BA3E}" type="pres">
      <dgm:prSet presAssocID="{95E25A92-2AFA-4825-8F5A-6D9731995948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4BFB6E-C08F-4DFB-82DD-5E5F59FF0EE8}" type="pres">
      <dgm:prSet presAssocID="{95E25A92-2AFA-4825-8F5A-6D9731995948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398AF8-9332-41AE-A705-5FB53F39A115}" type="pres">
      <dgm:prSet presAssocID="{95E25A92-2AFA-4825-8F5A-6D973199594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B99FA-9D51-4BCC-AF31-0E5D818C7585}" type="pres">
      <dgm:prSet presAssocID="{95E25A92-2AFA-4825-8F5A-6D973199594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1EB59E-D355-4B65-8C6D-2B1DFF0C30EC}" type="pres">
      <dgm:prSet presAssocID="{95E25A92-2AFA-4825-8F5A-6D973199594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3C31F-8C8A-483F-B3FA-69D4E6419B11}" type="pres">
      <dgm:prSet presAssocID="{95E25A92-2AFA-4825-8F5A-6D973199594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036FF4-CC0B-4067-9D3D-FCA32545C5F9}" type="pres">
      <dgm:prSet presAssocID="{95E25A92-2AFA-4825-8F5A-6D973199594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981FED-47AC-4D1F-BE2D-DBEBC471B28D}" type="presOf" srcId="{2369D2F0-0721-4B7B-BF88-64D00C8FD2EA}" destId="{E107066B-81DA-4C3C-BAC5-73A68627837C}" srcOrd="0" destOrd="0" presId="urn:microsoft.com/office/officeart/2005/8/layout/vProcess5"/>
    <dgm:cxn modelId="{D3DA29D3-F8D2-4F09-BD89-8F51494D2288}" type="presOf" srcId="{DF572E8E-EB34-4B5A-9AFD-C19776CB84D6}" destId="{1C4BFB6E-C08F-4DFB-82DD-5E5F59FF0EE8}" srcOrd="0" destOrd="0" presId="urn:microsoft.com/office/officeart/2005/8/layout/vProcess5"/>
    <dgm:cxn modelId="{E48E0641-7A09-458A-8C4C-3E4D37E70315}" type="presOf" srcId="{BC9B685E-7395-4B9A-8417-1441DF7DC16D}" destId="{79ED709F-6BCF-4588-8635-9D76042F3BB0}" srcOrd="0" destOrd="0" presId="urn:microsoft.com/office/officeart/2005/8/layout/vProcess5"/>
    <dgm:cxn modelId="{AC5E0EAA-C1A7-4E76-A289-52F7BE9BA5E3}" type="presOf" srcId="{C6C08CDB-B405-437D-80E5-4BD4639ABC23}" destId="{461EB59E-D355-4B65-8C6D-2B1DFF0C30EC}" srcOrd="1" destOrd="0" presId="urn:microsoft.com/office/officeart/2005/8/layout/vProcess5"/>
    <dgm:cxn modelId="{00399BAA-AD08-4A4E-9376-2AAFCBB8E40B}" type="presOf" srcId="{BC9B685E-7395-4B9A-8417-1441DF7DC16D}" destId="{5C7B99FA-9D51-4BCC-AF31-0E5D818C7585}" srcOrd="1" destOrd="0" presId="urn:microsoft.com/office/officeart/2005/8/layout/vProcess5"/>
    <dgm:cxn modelId="{86E37234-8E99-4973-82BE-4381E5F61BF4}" type="presOf" srcId="{422587B4-F3AE-4D5A-AC42-8AE85FFD691F}" destId="{1B9B6BA2-3E49-4B0E-B3F3-E1B2E488A86A}" srcOrd="0" destOrd="0" presId="urn:microsoft.com/office/officeart/2005/8/layout/vProcess5"/>
    <dgm:cxn modelId="{43252046-E80D-41BE-A467-3E602A566CB1}" type="presOf" srcId="{2369D2F0-0721-4B7B-BF88-64D00C8FD2EA}" destId="{63F3C31F-8C8A-483F-B3FA-69D4E6419B11}" srcOrd="1" destOrd="0" presId="urn:microsoft.com/office/officeart/2005/8/layout/vProcess5"/>
    <dgm:cxn modelId="{DC4A135C-4D32-4431-90D5-2C2FA2417232}" srcId="{95E25A92-2AFA-4825-8F5A-6D9731995948}" destId="{BC9B685E-7395-4B9A-8417-1441DF7DC16D}" srcOrd="1" destOrd="0" parTransId="{E0A21079-25BB-4577-9519-E633EDD1EC68}" sibTransId="{2820CEDC-F98C-4714-857B-7A37793F4A7F}"/>
    <dgm:cxn modelId="{95C1407F-0C6A-464B-B45A-88E349C2ED7C}" type="presOf" srcId="{F8843E6C-59C7-4C03-9354-1D2C8B2030F1}" destId="{2F036FF4-CC0B-4067-9D3D-FCA32545C5F9}" srcOrd="1" destOrd="0" presId="urn:microsoft.com/office/officeart/2005/8/layout/vProcess5"/>
    <dgm:cxn modelId="{F8AADDA6-A72C-4166-8303-DF58B12F35BE}" srcId="{95E25A92-2AFA-4825-8F5A-6D9731995948}" destId="{343B82F4-A154-488C-900D-A8B5B0E3718E}" srcOrd="0" destOrd="0" parTransId="{770A7C3F-A91E-4AA9-A5A3-3217EADAB893}" sibTransId="{422587B4-F3AE-4D5A-AC42-8AE85FFD691F}"/>
    <dgm:cxn modelId="{13D59C8C-6724-4999-927D-C31196C5AF5B}" type="presOf" srcId="{95E25A92-2AFA-4825-8F5A-6D9731995948}" destId="{5758EA83-DAA3-4D61-B0C2-EC9A2E509ABA}" srcOrd="0" destOrd="0" presId="urn:microsoft.com/office/officeart/2005/8/layout/vProcess5"/>
    <dgm:cxn modelId="{395401B2-F17F-4486-9DF3-7C0B9CA96ABE}" type="presOf" srcId="{2820CEDC-F98C-4714-857B-7A37793F4A7F}" destId="{19BF5622-EF75-47C3-87AF-7B8B4C020C91}" srcOrd="0" destOrd="0" presId="urn:microsoft.com/office/officeart/2005/8/layout/vProcess5"/>
    <dgm:cxn modelId="{9EE87EE2-8EB7-4750-BDC0-5EE7A4E2E072}" srcId="{95E25A92-2AFA-4825-8F5A-6D9731995948}" destId="{C6C08CDB-B405-437D-80E5-4BD4639ABC23}" srcOrd="2" destOrd="0" parTransId="{DDD190EA-B0E6-42C6-A70C-02D1DCD7DA0F}" sibTransId="{C4594605-1989-46FF-BDD9-BFC015EC38B8}"/>
    <dgm:cxn modelId="{C14BF326-1599-4EC6-B261-CF5B42C9D8E4}" type="presOf" srcId="{343B82F4-A154-488C-900D-A8B5B0E3718E}" destId="{48855019-4CC6-4CE2-B4F7-08232F8BD474}" srcOrd="0" destOrd="0" presId="urn:microsoft.com/office/officeart/2005/8/layout/vProcess5"/>
    <dgm:cxn modelId="{885A90BD-DE5C-4D02-9C4D-B0D4F0A857A3}" type="presOf" srcId="{343B82F4-A154-488C-900D-A8B5B0E3718E}" destId="{63398AF8-9332-41AE-A705-5FB53F39A115}" srcOrd="1" destOrd="0" presId="urn:microsoft.com/office/officeart/2005/8/layout/vProcess5"/>
    <dgm:cxn modelId="{6878CD97-DB93-4E9F-9D4E-DD45E707D77C}" type="presOf" srcId="{C6C08CDB-B405-437D-80E5-4BD4639ABC23}" destId="{4FCAE708-6CE4-4B63-BBC2-444005804FBC}" srcOrd="0" destOrd="0" presId="urn:microsoft.com/office/officeart/2005/8/layout/vProcess5"/>
    <dgm:cxn modelId="{88A72D9D-1D88-493A-9014-1D97508F034E}" srcId="{95E25A92-2AFA-4825-8F5A-6D9731995948}" destId="{F8843E6C-59C7-4C03-9354-1D2C8B2030F1}" srcOrd="4" destOrd="0" parTransId="{45CC4E4D-3363-4B56-8601-07D238811D97}" sibTransId="{EAAEA6E7-F6BC-4E25-A814-45B796E7D4D3}"/>
    <dgm:cxn modelId="{95E937C0-2465-44A4-9FF4-8963D201BD07}" srcId="{95E25A92-2AFA-4825-8F5A-6D9731995948}" destId="{2369D2F0-0721-4B7B-BF88-64D00C8FD2EA}" srcOrd="3" destOrd="0" parTransId="{B5CD3CD6-014C-4E2F-AE48-7581F1B9F5B0}" sibTransId="{DF572E8E-EB34-4B5A-9AFD-C19776CB84D6}"/>
    <dgm:cxn modelId="{A45C931D-915F-4B74-BE1E-2871C84CDC9A}" type="presOf" srcId="{C4594605-1989-46FF-BDD9-BFC015EC38B8}" destId="{3604DD07-4645-48F1-AEAB-C64CCFB8BA3E}" srcOrd="0" destOrd="0" presId="urn:microsoft.com/office/officeart/2005/8/layout/vProcess5"/>
    <dgm:cxn modelId="{CE128375-6FA1-4FC0-98D0-24D42F95ED59}" type="presOf" srcId="{F8843E6C-59C7-4C03-9354-1D2C8B2030F1}" destId="{EE1C48AB-170B-4F6F-A34B-B7892371CDB2}" srcOrd="0" destOrd="0" presId="urn:microsoft.com/office/officeart/2005/8/layout/vProcess5"/>
    <dgm:cxn modelId="{D8E97472-2E50-4840-A785-04E1B25FC958}" type="presParOf" srcId="{5758EA83-DAA3-4D61-B0C2-EC9A2E509ABA}" destId="{2BE537DC-4C96-40EB-8020-6E5459A6E238}" srcOrd="0" destOrd="0" presId="urn:microsoft.com/office/officeart/2005/8/layout/vProcess5"/>
    <dgm:cxn modelId="{D66DB739-0A7D-46CA-9EC8-9A62DF30293D}" type="presParOf" srcId="{5758EA83-DAA3-4D61-B0C2-EC9A2E509ABA}" destId="{48855019-4CC6-4CE2-B4F7-08232F8BD474}" srcOrd="1" destOrd="0" presId="urn:microsoft.com/office/officeart/2005/8/layout/vProcess5"/>
    <dgm:cxn modelId="{AB5085E1-6CF5-4219-B773-13D19FD508D8}" type="presParOf" srcId="{5758EA83-DAA3-4D61-B0C2-EC9A2E509ABA}" destId="{79ED709F-6BCF-4588-8635-9D76042F3BB0}" srcOrd="2" destOrd="0" presId="urn:microsoft.com/office/officeart/2005/8/layout/vProcess5"/>
    <dgm:cxn modelId="{01A99F8D-D393-4679-9CE6-35A720B95925}" type="presParOf" srcId="{5758EA83-DAA3-4D61-B0C2-EC9A2E509ABA}" destId="{4FCAE708-6CE4-4B63-BBC2-444005804FBC}" srcOrd="3" destOrd="0" presId="urn:microsoft.com/office/officeart/2005/8/layout/vProcess5"/>
    <dgm:cxn modelId="{5B0B1421-D0D0-464B-95C0-185EF1D3B5FA}" type="presParOf" srcId="{5758EA83-DAA3-4D61-B0C2-EC9A2E509ABA}" destId="{E107066B-81DA-4C3C-BAC5-73A68627837C}" srcOrd="4" destOrd="0" presId="urn:microsoft.com/office/officeart/2005/8/layout/vProcess5"/>
    <dgm:cxn modelId="{4D611AE9-7C60-4DE3-B42C-4BDEF88200BB}" type="presParOf" srcId="{5758EA83-DAA3-4D61-B0C2-EC9A2E509ABA}" destId="{EE1C48AB-170B-4F6F-A34B-B7892371CDB2}" srcOrd="5" destOrd="0" presId="urn:microsoft.com/office/officeart/2005/8/layout/vProcess5"/>
    <dgm:cxn modelId="{53146E28-EABB-4374-B9B4-08E9FB8FF0C5}" type="presParOf" srcId="{5758EA83-DAA3-4D61-B0C2-EC9A2E509ABA}" destId="{1B9B6BA2-3E49-4B0E-B3F3-E1B2E488A86A}" srcOrd="6" destOrd="0" presId="urn:microsoft.com/office/officeart/2005/8/layout/vProcess5"/>
    <dgm:cxn modelId="{8B98E06A-43B1-42BB-AA96-DE2E92EB9D77}" type="presParOf" srcId="{5758EA83-DAA3-4D61-B0C2-EC9A2E509ABA}" destId="{19BF5622-EF75-47C3-87AF-7B8B4C020C91}" srcOrd="7" destOrd="0" presId="urn:microsoft.com/office/officeart/2005/8/layout/vProcess5"/>
    <dgm:cxn modelId="{EE4B1945-CEE4-49BD-B207-C36218048877}" type="presParOf" srcId="{5758EA83-DAA3-4D61-B0C2-EC9A2E509ABA}" destId="{3604DD07-4645-48F1-AEAB-C64CCFB8BA3E}" srcOrd="8" destOrd="0" presId="urn:microsoft.com/office/officeart/2005/8/layout/vProcess5"/>
    <dgm:cxn modelId="{8E1464EF-8160-4B13-AA30-29CFA1753E99}" type="presParOf" srcId="{5758EA83-DAA3-4D61-B0C2-EC9A2E509ABA}" destId="{1C4BFB6E-C08F-4DFB-82DD-5E5F59FF0EE8}" srcOrd="9" destOrd="0" presId="urn:microsoft.com/office/officeart/2005/8/layout/vProcess5"/>
    <dgm:cxn modelId="{3608F5D7-B095-4DB1-8775-67A132C61A45}" type="presParOf" srcId="{5758EA83-DAA3-4D61-B0C2-EC9A2E509ABA}" destId="{63398AF8-9332-41AE-A705-5FB53F39A115}" srcOrd="10" destOrd="0" presId="urn:microsoft.com/office/officeart/2005/8/layout/vProcess5"/>
    <dgm:cxn modelId="{1C4989ED-03E9-4675-BBCA-786093DA633C}" type="presParOf" srcId="{5758EA83-DAA3-4D61-B0C2-EC9A2E509ABA}" destId="{5C7B99FA-9D51-4BCC-AF31-0E5D818C7585}" srcOrd="11" destOrd="0" presId="urn:microsoft.com/office/officeart/2005/8/layout/vProcess5"/>
    <dgm:cxn modelId="{98C57A0B-3F0D-49C9-AEB6-FDDEBAA383D6}" type="presParOf" srcId="{5758EA83-DAA3-4D61-B0C2-EC9A2E509ABA}" destId="{461EB59E-D355-4B65-8C6D-2B1DFF0C30EC}" srcOrd="12" destOrd="0" presId="urn:microsoft.com/office/officeart/2005/8/layout/vProcess5"/>
    <dgm:cxn modelId="{77AEB1D3-FD71-49FA-9873-90D866C1E2D8}" type="presParOf" srcId="{5758EA83-DAA3-4D61-B0C2-EC9A2E509ABA}" destId="{63F3C31F-8C8A-483F-B3FA-69D4E6419B11}" srcOrd="13" destOrd="0" presId="urn:microsoft.com/office/officeart/2005/8/layout/vProcess5"/>
    <dgm:cxn modelId="{46E768D8-A970-4097-9096-355052F6F9E2}" type="presParOf" srcId="{5758EA83-DAA3-4D61-B0C2-EC9A2E509ABA}" destId="{2F036FF4-CC0B-4067-9D3D-FCA32545C5F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5E25A92-2AFA-4825-8F5A-6D9731995948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43B82F4-A154-488C-900D-A8B5B0E3718E}">
      <dgm:prSet phldrT="[Текст]" custT="1"/>
      <dgm:spPr/>
      <dgm:t>
        <a:bodyPr/>
        <a:lstStyle/>
        <a:p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Организация и координация научно-методического, информационного и технологического сопровождения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0A7C3F-A91E-4AA9-A5A3-3217EADAB893}" type="parTrans" cxnId="{F8AADDA6-A72C-4166-8303-DF58B12F35BE}">
      <dgm:prSet/>
      <dgm:spPr/>
      <dgm:t>
        <a:bodyPr/>
        <a:lstStyle/>
        <a:p>
          <a:endParaRPr lang="ru-RU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2587B4-F3AE-4D5A-AC42-8AE85FFD691F}" type="sibTrans" cxnId="{F8AADDA6-A72C-4166-8303-DF58B12F35BE}">
      <dgm:prSet custT="1"/>
      <dgm:spPr/>
      <dgm:t>
        <a:bodyPr/>
        <a:lstStyle/>
        <a:p>
          <a:endParaRPr lang="ru-RU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2D1A62-13A9-4FBF-9753-0BA8DDC73E3F}">
      <dgm:prSet custT="1"/>
      <dgm:spPr/>
      <dgm:t>
        <a:bodyPr/>
        <a:lstStyle/>
        <a:p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Выработка, контроль исполнения и анализ эффективности управленческих решений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145DD9-E27D-4231-98C5-9E08C80998FC}" type="parTrans" cxnId="{714A2415-AC05-4880-8BDE-9F83AABB38B8}">
      <dgm:prSet/>
      <dgm:spPr/>
      <dgm:t>
        <a:bodyPr/>
        <a:lstStyle/>
        <a:p>
          <a:endParaRPr lang="ru-RU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334B3D-9A3F-4B99-B4E2-C67D91ABC287}" type="sibTrans" cxnId="{714A2415-AC05-4880-8BDE-9F83AABB38B8}">
      <dgm:prSet/>
      <dgm:spPr/>
      <dgm:t>
        <a:bodyPr/>
        <a:lstStyle/>
        <a:p>
          <a:endParaRPr lang="ru-RU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68EB3B-54D9-40EB-A09B-3ED6F2C8F267}">
      <dgm:prSet phldrT="[Текст]" custT="1"/>
      <dgm:spPr/>
      <dgm:t>
        <a:bodyPr/>
        <a:lstStyle/>
        <a:p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Обобщение, концептуализация и распространение передового опыта реализации ВСОКО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249084-16FE-413E-897E-E8F6EB3472D3}" type="parTrans" cxnId="{97CC29EF-5362-46DF-824C-C2F24458D803}">
      <dgm:prSet/>
      <dgm:spPr/>
      <dgm:t>
        <a:bodyPr/>
        <a:lstStyle/>
        <a:p>
          <a:endParaRPr lang="ru-RU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476769-178E-438D-86C3-EF2FF573C4B7}" type="sibTrans" cxnId="{97CC29EF-5362-46DF-824C-C2F24458D803}">
      <dgm:prSet custT="1"/>
      <dgm:spPr/>
      <dgm:t>
        <a:bodyPr/>
        <a:lstStyle/>
        <a:p>
          <a:endParaRPr lang="ru-RU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AA1DCA-2259-4B14-BF73-52EFA60E141D}">
      <dgm:prSet phldrT="[Текст]" custT="1"/>
      <dgm:spPr/>
      <dgm:t>
        <a:bodyPr/>
        <a:lstStyle/>
        <a:p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Организация разработки вариативных (муниципальных) оценочных процедур и соответствующего инструментария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8E99BA-F623-44F0-A942-CAB1581FC49E}" type="parTrans" cxnId="{21E0DB4A-C5BB-42FB-800C-7EC1404661A5}">
      <dgm:prSet/>
      <dgm:spPr/>
      <dgm:t>
        <a:bodyPr/>
        <a:lstStyle/>
        <a:p>
          <a:endParaRPr lang="ru-RU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973EFC-7249-40BE-9864-486C8ABEF557}" type="sibTrans" cxnId="{21E0DB4A-C5BB-42FB-800C-7EC1404661A5}">
      <dgm:prSet custT="1"/>
      <dgm:spPr/>
      <dgm:t>
        <a:bodyPr/>
        <a:lstStyle/>
        <a:p>
          <a:endParaRPr lang="ru-RU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274819-2865-4FE5-BDB0-23975459E252}">
      <dgm:prSet phldrT="[Текст]" custT="1"/>
      <dgm:spPr/>
      <dgm:t>
        <a:bodyPr/>
        <a:lstStyle/>
        <a:p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Осуществление мониторинга и анализа результатов мероприятий МСОКО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E546FD-B3F0-42EA-84DF-4D7FF995D8C6}" type="parTrans" cxnId="{56E4E35B-102B-4A7A-88E3-B8D772E99DDA}">
      <dgm:prSet/>
      <dgm:spPr/>
      <dgm:t>
        <a:bodyPr/>
        <a:lstStyle/>
        <a:p>
          <a:endParaRPr lang="ru-RU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017290-9458-4D52-BDBE-95CBEC6A1D34}" type="sibTrans" cxnId="{56E4E35B-102B-4A7A-88E3-B8D772E99DDA}">
      <dgm:prSet custT="1"/>
      <dgm:spPr/>
      <dgm:t>
        <a:bodyPr/>
        <a:lstStyle/>
        <a:p>
          <a:endParaRPr lang="ru-RU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58EA83-DAA3-4D61-B0C2-EC9A2E509ABA}" type="pres">
      <dgm:prSet presAssocID="{95E25A92-2AFA-4825-8F5A-6D9731995948}" presName="outerComposite" presStyleCnt="0">
        <dgm:presLayoutVars>
          <dgm:chMax val="5"/>
          <dgm:dir val="rev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E537DC-4C96-40EB-8020-6E5459A6E238}" type="pres">
      <dgm:prSet presAssocID="{95E25A92-2AFA-4825-8F5A-6D9731995948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48855019-4CC6-4CE2-B4F7-08232F8BD474}" type="pres">
      <dgm:prSet presAssocID="{95E25A92-2AFA-4825-8F5A-6D9731995948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D709F-6BCF-4588-8635-9D76042F3BB0}" type="pres">
      <dgm:prSet presAssocID="{95E25A92-2AFA-4825-8F5A-6D9731995948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AE708-6CE4-4B63-BBC2-444005804FBC}" type="pres">
      <dgm:prSet presAssocID="{95E25A92-2AFA-4825-8F5A-6D9731995948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7066B-81DA-4C3C-BAC5-73A68627837C}" type="pres">
      <dgm:prSet presAssocID="{95E25A92-2AFA-4825-8F5A-6D973199594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1C48AB-170B-4F6F-A34B-B7892371CDB2}" type="pres">
      <dgm:prSet presAssocID="{95E25A92-2AFA-4825-8F5A-6D9731995948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B6BA2-3E49-4B0E-B3F3-E1B2E488A86A}" type="pres">
      <dgm:prSet presAssocID="{95E25A92-2AFA-4825-8F5A-6D973199594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BF5622-EF75-47C3-87AF-7B8B4C020C91}" type="pres">
      <dgm:prSet presAssocID="{95E25A92-2AFA-4825-8F5A-6D9731995948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4DD07-4645-48F1-AEAB-C64CCFB8BA3E}" type="pres">
      <dgm:prSet presAssocID="{95E25A92-2AFA-4825-8F5A-6D9731995948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4BFB6E-C08F-4DFB-82DD-5E5F59FF0EE8}" type="pres">
      <dgm:prSet presAssocID="{95E25A92-2AFA-4825-8F5A-6D9731995948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398AF8-9332-41AE-A705-5FB53F39A115}" type="pres">
      <dgm:prSet presAssocID="{95E25A92-2AFA-4825-8F5A-6D973199594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B99FA-9D51-4BCC-AF31-0E5D818C7585}" type="pres">
      <dgm:prSet presAssocID="{95E25A92-2AFA-4825-8F5A-6D973199594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1EB59E-D355-4B65-8C6D-2B1DFF0C30EC}" type="pres">
      <dgm:prSet presAssocID="{95E25A92-2AFA-4825-8F5A-6D973199594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3C31F-8C8A-483F-B3FA-69D4E6419B11}" type="pres">
      <dgm:prSet presAssocID="{95E25A92-2AFA-4825-8F5A-6D973199594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036FF4-CC0B-4067-9D3D-FCA32545C5F9}" type="pres">
      <dgm:prSet presAssocID="{95E25A92-2AFA-4825-8F5A-6D973199594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EA2EA4-4B1E-4475-9552-D222D57FACFA}" type="presOf" srcId="{6268EB3B-54D9-40EB-A09B-3ED6F2C8F267}" destId="{79ED709F-6BCF-4588-8635-9D76042F3BB0}" srcOrd="0" destOrd="0" presId="urn:microsoft.com/office/officeart/2005/8/layout/vProcess5"/>
    <dgm:cxn modelId="{E808EC13-E558-474B-94FA-A5705A667689}" type="presOf" srcId="{E02D1A62-13A9-4FBF-9753-0BA8DDC73E3F}" destId="{EE1C48AB-170B-4F6F-A34B-B7892371CDB2}" srcOrd="0" destOrd="0" presId="urn:microsoft.com/office/officeart/2005/8/layout/vProcess5"/>
    <dgm:cxn modelId="{21E0DB4A-C5BB-42FB-800C-7EC1404661A5}" srcId="{95E25A92-2AFA-4825-8F5A-6D9731995948}" destId="{0FAA1DCA-2259-4B14-BF73-52EFA60E141D}" srcOrd="2" destOrd="0" parTransId="{678E99BA-F623-44F0-A942-CAB1581FC49E}" sibTransId="{09973EFC-7249-40BE-9864-486C8ABEF557}"/>
    <dgm:cxn modelId="{F8AADDA6-A72C-4166-8303-DF58B12F35BE}" srcId="{95E25A92-2AFA-4825-8F5A-6D9731995948}" destId="{343B82F4-A154-488C-900D-A8B5B0E3718E}" srcOrd="0" destOrd="0" parTransId="{770A7C3F-A91E-4AA9-A5A3-3217EADAB893}" sibTransId="{422587B4-F3AE-4D5A-AC42-8AE85FFD691F}"/>
    <dgm:cxn modelId="{1665C55C-D4FE-4D82-BC2F-B8603DCAA146}" type="presOf" srcId="{E02D1A62-13A9-4FBF-9753-0BA8DDC73E3F}" destId="{2F036FF4-CC0B-4067-9D3D-FCA32545C5F9}" srcOrd="1" destOrd="0" presId="urn:microsoft.com/office/officeart/2005/8/layout/vProcess5"/>
    <dgm:cxn modelId="{13D59C8C-6724-4999-927D-C31196C5AF5B}" type="presOf" srcId="{95E25A92-2AFA-4825-8F5A-6D9731995948}" destId="{5758EA83-DAA3-4D61-B0C2-EC9A2E509ABA}" srcOrd="0" destOrd="0" presId="urn:microsoft.com/office/officeart/2005/8/layout/vProcess5"/>
    <dgm:cxn modelId="{2533D1DF-9371-4007-8491-687F42D2EF60}" type="presOf" srcId="{343B82F4-A154-488C-900D-A8B5B0E3718E}" destId="{63398AF8-9332-41AE-A705-5FB53F39A115}" srcOrd="1" destOrd="0" presId="urn:microsoft.com/office/officeart/2005/8/layout/vProcess5"/>
    <dgm:cxn modelId="{BAF660C4-DC07-4093-BDE2-D9C83C1B0C4B}" type="presOf" srcId="{09973EFC-7249-40BE-9864-486C8ABEF557}" destId="{3604DD07-4645-48F1-AEAB-C64CCFB8BA3E}" srcOrd="0" destOrd="0" presId="urn:microsoft.com/office/officeart/2005/8/layout/vProcess5"/>
    <dgm:cxn modelId="{97E32155-8AB9-492A-AE9E-E2478E048289}" type="presOf" srcId="{24274819-2865-4FE5-BDB0-23975459E252}" destId="{E107066B-81DA-4C3C-BAC5-73A68627837C}" srcOrd="0" destOrd="0" presId="urn:microsoft.com/office/officeart/2005/8/layout/vProcess5"/>
    <dgm:cxn modelId="{2094EECB-7A76-493A-9879-3F7A3D705CF2}" type="presOf" srcId="{B5476769-178E-438D-86C3-EF2FF573C4B7}" destId="{19BF5622-EF75-47C3-87AF-7B8B4C020C91}" srcOrd="0" destOrd="0" presId="urn:microsoft.com/office/officeart/2005/8/layout/vProcess5"/>
    <dgm:cxn modelId="{C4A4BA3A-5005-4D61-89C7-605E17A5B642}" type="presOf" srcId="{343B82F4-A154-488C-900D-A8B5B0E3718E}" destId="{48855019-4CC6-4CE2-B4F7-08232F8BD474}" srcOrd="0" destOrd="0" presId="urn:microsoft.com/office/officeart/2005/8/layout/vProcess5"/>
    <dgm:cxn modelId="{97CC29EF-5362-46DF-824C-C2F24458D803}" srcId="{95E25A92-2AFA-4825-8F5A-6D9731995948}" destId="{6268EB3B-54D9-40EB-A09B-3ED6F2C8F267}" srcOrd="1" destOrd="0" parTransId="{40249084-16FE-413E-897E-E8F6EB3472D3}" sibTransId="{B5476769-178E-438D-86C3-EF2FF573C4B7}"/>
    <dgm:cxn modelId="{A43632EA-4BDC-4B62-98D5-EA7F1DF6C1B7}" type="presOf" srcId="{422587B4-F3AE-4D5A-AC42-8AE85FFD691F}" destId="{1B9B6BA2-3E49-4B0E-B3F3-E1B2E488A86A}" srcOrd="0" destOrd="0" presId="urn:microsoft.com/office/officeart/2005/8/layout/vProcess5"/>
    <dgm:cxn modelId="{714A2415-AC05-4880-8BDE-9F83AABB38B8}" srcId="{95E25A92-2AFA-4825-8F5A-6D9731995948}" destId="{E02D1A62-13A9-4FBF-9753-0BA8DDC73E3F}" srcOrd="4" destOrd="0" parTransId="{60145DD9-E27D-4231-98C5-9E08C80998FC}" sibTransId="{6A334B3D-9A3F-4B99-B4E2-C67D91ABC287}"/>
    <dgm:cxn modelId="{E6723916-0B4B-41F5-8F45-719B8463EE65}" type="presOf" srcId="{6268EB3B-54D9-40EB-A09B-3ED6F2C8F267}" destId="{5C7B99FA-9D51-4BCC-AF31-0E5D818C7585}" srcOrd="1" destOrd="0" presId="urn:microsoft.com/office/officeart/2005/8/layout/vProcess5"/>
    <dgm:cxn modelId="{2ED6C417-EF3E-47E0-90E7-37C6EB8C0AB3}" type="presOf" srcId="{0FAA1DCA-2259-4B14-BF73-52EFA60E141D}" destId="{4FCAE708-6CE4-4B63-BBC2-444005804FBC}" srcOrd="0" destOrd="0" presId="urn:microsoft.com/office/officeart/2005/8/layout/vProcess5"/>
    <dgm:cxn modelId="{56E4E35B-102B-4A7A-88E3-B8D772E99DDA}" srcId="{95E25A92-2AFA-4825-8F5A-6D9731995948}" destId="{24274819-2865-4FE5-BDB0-23975459E252}" srcOrd="3" destOrd="0" parTransId="{6BE546FD-B3F0-42EA-84DF-4D7FF995D8C6}" sibTransId="{0E017290-9458-4D52-BDBE-95CBEC6A1D34}"/>
    <dgm:cxn modelId="{03FFA209-81E5-4E9D-9926-5729A15EB270}" type="presOf" srcId="{24274819-2865-4FE5-BDB0-23975459E252}" destId="{63F3C31F-8C8A-483F-B3FA-69D4E6419B11}" srcOrd="1" destOrd="0" presId="urn:microsoft.com/office/officeart/2005/8/layout/vProcess5"/>
    <dgm:cxn modelId="{BAA48E24-B6AB-4DE8-83B8-4E8629F2A2D8}" type="presOf" srcId="{0FAA1DCA-2259-4B14-BF73-52EFA60E141D}" destId="{461EB59E-D355-4B65-8C6D-2B1DFF0C30EC}" srcOrd="1" destOrd="0" presId="urn:microsoft.com/office/officeart/2005/8/layout/vProcess5"/>
    <dgm:cxn modelId="{84D2CCC0-AC07-4501-A9FD-B28580F78A5E}" type="presOf" srcId="{0E017290-9458-4D52-BDBE-95CBEC6A1D34}" destId="{1C4BFB6E-C08F-4DFB-82DD-5E5F59FF0EE8}" srcOrd="0" destOrd="0" presId="urn:microsoft.com/office/officeart/2005/8/layout/vProcess5"/>
    <dgm:cxn modelId="{D8E97472-2E50-4840-A785-04E1B25FC958}" type="presParOf" srcId="{5758EA83-DAA3-4D61-B0C2-EC9A2E509ABA}" destId="{2BE537DC-4C96-40EB-8020-6E5459A6E238}" srcOrd="0" destOrd="0" presId="urn:microsoft.com/office/officeart/2005/8/layout/vProcess5"/>
    <dgm:cxn modelId="{FF60522C-09DE-4C95-B3C9-B0D416BF3F30}" type="presParOf" srcId="{5758EA83-DAA3-4D61-B0C2-EC9A2E509ABA}" destId="{48855019-4CC6-4CE2-B4F7-08232F8BD474}" srcOrd="1" destOrd="0" presId="urn:microsoft.com/office/officeart/2005/8/layout/vProcess5"/>
    <dgm:cxn modelId="{B7A3C4D9-DF1E-41FC-940A-7D97172B3737}" type="presParOf" srcId="{5758EA83-DAA3-4D61-B0C2-EC9A2E509ABA}" destId="{79ED709F-6BCF-4588-8635-9D76042F3BB0}" srcOrd="2" destOrd="0" presId="urn:microsoft.com/office/officeart/2005/8/layout/vProcess5"/>
    <dgm:cxn modelId="{63AACF9A-F406-4E4A-BE2D-A9045C24231C}" type="presParOf" srcId="{5758EA83-DAA3-4D61-B0C2-EC9A2E509ABA}" destId="{4FCAE708-6CE4-4B63-BBC2-444005804FBC}" srcOrd="3" destOrd="0" presId="urn:microsoft.com/office/officeart/2005/8/layout/vProcess5"/>
    <dgm:cxn modelId="{8D5F1B43-797C-48D4-A85E-053FC38EB6F4}" type="presParOf" srcId="{5758EA83-DAA3-4D61-B0C2-EC9A2E509ABA}" destId="{E107066B-81DA-4C3C-BAC5-73A68627837C}" srcOrd="4" destOrd="0" presId="urn:microsoft.com/office/officeart/2005/8/layout/vProcess5"/>
    <dgm:cxn modelId="{BF1F9929-60D5-474E-B642-5854CCA17791}" type="presParOf" srcId="{5758EA83-DAA3-4D61-B0C2-EC9A2E509ABA}" destId="{EE1C48AB-170B-4F6F-A34B-B7892371CDB2}" srcOrd="5" destOrd="0" presId="urn:microsoft.com/office/officeart/2005/8/layout/vProcess5"/>
    <dgm:cxn modelId="{655C6A07-047B-4E08-8F39-440A9CD3A2CC}" type="presParOf" srcId="{5758EA83-DAA3-4D61-B0C2-EC9A2E509ABA}" destId="{1B9B6BA2-3E49-4B0E-B3F3-E1B2E488A86A}" srcOrd="6" destOrd="0" presId="urn:microsoft.com/office/officeart/2005/8/layout/vProcess5"/>
    <dgm:cxn modelId="{E4DF4D4A-1701-46A8-8644-921BCB039AB8}" type="presParOf" srcId="{5758EA83-DAA3-4D61-B0C2-EC9A2E509ABA}" destId="{19BF5622-EF75-47C3-87AF-7B8B4C020C91}" srcOrd="7" destOrd="0" presId="urn:microsoft.com/office/officeart/2005/8/layout/vProcess5"/>
    <dgm:cxn modelId="{067AA724-FC41-4C63-AF89-FCD1449BB3AF}" type="presParOf" srcId="{5758EA83-DAA3-4D61-B0C2-EC9A2E509ABA}" destId="{3604DD07-4645-48F1-AEAB-C64CCFB8BA3E}" srcOrd="8" destOrd="0" presId="urn:microsoft.com/office/officeart/2005/8/layout/vProcess5"/>
    <dgm:cxn modelId="{92E73790-90F9-456D-9A60-523969EF7F28}" type="presParOf" srcId="{5758EA83-DAA3-4D61-B0C2-EC9A2E509ABA}" destId="{1C4BFB6E-C08F-4DFB-82DD-5E5F59FF0EE8}" srcOrd="9" destOrd="0" presId="urn:microsoft.com/office/officeart/2005/8/layout/vProcess5"/>
    <dgm:cxn modelId="{1BBD80F9-35AD-41F4-9229-280CEE7FC576}" type="presParOf" srcId="{5758EA83-DAA3-4D61-B0C2-EC9A2E509ABA}" destId="{63398AF8-9332-41AE-A705-5FB53F39A115}" srcOrd="10" destOrd="0" presId="urn:microsoft.com/office/officeart/2005/8/layout/vProcess5"/>
    <dgm:cxn modelId="{B59EB053-CA41-4E80-B4DF-BCA619E878F6}" type="presParOf" srcId="{5758EA83-DAA3-4D61-B0C2-EC9A2E509ABA}" destId="{5C7B99FA-9D51-4BCC-AF31-0E5D818C7585}" srcOrd="11" destOrd="0" presId="urn:microsoft.com/office/officeart/2005/8/layout/vProcess5"/>
    <dgm:cxn modelId="{09BA7FB3-1100-42B3-BAAE-FF17FC100926}" type="presParOf" srcId="{5758EA83-DAA3-4D61-B0C2-EC9A2E509ABA}" destId="{461EB59E-D355-4B65-8C6D-2B1DFF0C30EC}" srcOrd="12" destOrd="0" presId="urn:microsoft.com/office/officeart/2005/8/layout/vProcess5"/>
    <dgm:cxn modelId="{00B62D58-A2B8-4BF4-BF30-0C45B93D28A3}" type="presParOf" srcId="{5758EA83-DAA3-4D61-B0C2-EC9A2E509ABA}" destId="{63F3C31F-8C8A-483F-B3FA-69D4E6419B11}" srcOrd="13" destOrd="0" presId="urn:microsoft.com/office/officeart/2005/8/layout/vProcess5"/>
    <dgm:cxn modelId="{7C935B54-3ADA-4576-AAAE-E21E66DDEA2A}" type="presParOf" srcId="{5758EA83-DAA3-4D61-B0C2-EC9A2E509ABA}" destId="{2F036FF4-CC0B-4067-9D3D-FCA32545C5F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5706F00-1C29-48D3-A677-91286DF98AD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3192C58-359D-4518-A917-1FA15B2F054F}">
      <dgm:prSet phldrT="[Текст]" custT="1"/>
      <dgm:spPr/>
      <dgm:t>
        <a:bodyPr/>
        <a:lstStyle/>
        <a:p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Механизмы управления качеством образовательных результатов</a:t>
          </a:r>
        </a:p>
      </dgm:t>
    </dgm:pt>
    <dgm:pt modelId="{BC72B4D9-A157-4586-B47C-E6327F8DCD08}" type="parTrans" cxnId="{83627F0F-49E3-403B-8427-DBF8A0A6965C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8F1AED-424E-4704-A3A1-2121724DB4E3}" type="sibTrans" cxnId="{83627F0F-49E3-403B-8427-DBF8A0A6965C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364D30-C414-45AE-ADCC-017C8AE430D9}">
      <dgm:prSet phldrT="[Текст]"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оценки качества подготовки обучающихся</a:t>
          </a:r>
        </a:p>
      </dgm:t>
    </dgm:pt>
    <dgm:pt modelId="{1C9124B7-11E5-4E43-B2D3-4085F16C0EE4}" type="parTrans" cxnId="{A8BD3493-0974-429F-9160-E932115DF83B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D54FC4-1D50-498E-8399-E5C553496D13}" type="sibTrans" cxnId="{A8BD3493-0974-429F-9160-E932115DF83B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F7DBEC-8925-4C68-8DA5-884623739953}">
      <dgm:prSet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работы со школами с низкими результатами обучения и/или школами, функционирующими в неблагоприятных социальных условиях</a:t>
          </a:r>
        </a:p>
      </dgm:t>
    </dgm:pt>
    <dgm:pt modelId="{55D1567B-5079-4732-9A17-8B6E0B6863D8}" type="parTrans" cxnId="{479EEBD2-6C96-48E3-9D14-B1A326080948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6BD5E1-66E5-430C-B8E0-6F18821ECFCF}" type="sibTrans" cxnId="{479EEBD2-6C96-48E3-9D14-B1A326080948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D69DBD-88CD-43CD-8327-5157266811BD}">
      <dgm:prSet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выявления, поддержки и развития способностей и талантов у детей и молодежи</a:t>
          </a:r>
        </a:p>
      </dgm:t>
    </dgm:pt>
    <dgm:pt modelId="{2D3A41D9-9AE9-485D-8A90-0A59288A7D76}" type="parTrans" cxnId="{C71D4725-C7BD-46FE-9710-0D8E47945287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77CDDE-BA32-4510-945B-B59768B7FA89}" type="sibTrans" cxnId="{C71D4725-C7BD-46FE-9710-0D8E47945287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2F1487-E0C4-40BE-823C-6A4C3CD45B19}">
      <dgm:prSet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работы по самоопределению и профессиональной ориентации обучающихся </a:t>
          </a:r>
        </a:p>
      </dgm:t>
    </dgm:pt>
    <dgm:pt modelId="{E2E382CC-A46D-472E-8A34-388CEBB592AD}" type="parTrans" cxnId="{70F88EB0-3A3E-4D83-BC33-5F31E6989DEB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9D33F5-7FA0-4498-B776-5D74C75E122D}" type="sibTrans" cxnId="{70F88EB0-3A3E-4D83-BC33-5F31E6989DEB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1826C6-1470-4370-A82B-6BBDEE1CCF24}" type="pres">
      <dgm:prSet presAssocID="{35706F00-1C29-48D3-A677-91286DF98AD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08556D-4D48-48F4-8A32-4713B5B4BE70}" type="pres">
      <dgm:prSet presAssocID="{63192C58-359D-4518-A917-1FA15B2F054F}" presName="root1" presStyleCnt="0"/>
      <dgm:spPr/>
      <dgm:t>
        <a:bodyPr/>
        <a:lstStyle/>
        <a:p>
          <a:endParaRPr lang="ru-RU"/>
        </a:p>
      </dgm:t>
    </dgm:pt>
    <dgm:pt modelId="{590072A7-74E6-4630-AED0-FCB342E088ED}" type="pres">
      <dgm:prSet presAssocID="{63192C58-359D-4518-A917-1FA15B2F054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D8CE8D-E080-4C30-8766-3CE2EA78119E}" type="pres">
      <dgm:prSet presAssocID="{63192C58-359D-4518-A917-1FA15B2F054F}" presName="level2hierChild" presStyleCnt="0"/>
      <dgm:spPr/>
      <dgm:t>
        <a:bodyPr/>
        <a:lstStyle/>
        <a:p>
          <a:endParaRPr lang="ru-RU"/>
        </a:p>
      </dgm:t>
    </dgm:pt>
    <dgm:pt modelId="{3023015F-82A6-4461-A8BA-9429657F1493}" type="pres">
      <dgm:prSet presAssocID="{1C9124B7-11E5-4E43-B2D3-4085F16C0EE4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AA1E845E-2984-4339-8CE4-7FC7ACE73289}" type="pres">
      <dgm:prSet presAssocID="{1C9124B7-11E5-4E43-B2D3-4085F16C0EE4}" presName="connTx" presStyleLbl="parChTrans1D2" presStyleIdx="0" presStyleCnt="4"/>
      <dgm:spPr/>
      <dgm:t>
        <a:bodyPr/>
        <a:lstStyle/>
        <a:p>
          <a:endParaRPr lang="ru-RU"/>
        </a:p>
      </dgm:t>
    </dgm:pt>
    <dgm:pt modelId="{BC89CA55-FDD5-47CF-83E8-D7307661009D}" type="pres">
      <dgm:prSet presAssocID="{E1364D30-C414-45AE-ADCC-017C8AE430D9}" presName="root2" presStyleCnt="0"/>
      <dgm:spPr/>
      <dgm:t>
        <a:bodyPr/>
        <a:lstStyle/>
        <a:p>
          <a:endParaRPr lang="ru-RU"/>
        </a:p>
      </dgm:t>
    </dgm:pt>
    <dgm:pt modelId="{BF25A744-47B9-4244-96AF-B89B457E5BC6}" type="pres">
      <dgm:prSet presAssocID="{E1364D30-C414-45AE-ADCC-017C8AE430D9}" presName="LevelTwoTextNode" presStyleLbl="node2" presStyleIdx="0" presStyleCnt="4" custScaleX="1219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A8FCE1-ED87-421C-9F38-A4DDA5FEC313}" type="pres">
      <dgm:prSet presAssocID="{E1364D30-C414-45AE-ADCC-017C8AE430D9}" presName="level3hierChild" presStyleCnt="0"/>
      <dgm:spPr/>
      <dgm:t>
        <a:bodyPr/>
        <a:lstStyle/>
        <a:p>
          <a:endParaRPr lang="ru-RU"/>
        </a:p>
      </dgm:t>
    </dgm:pt>
    <dgm:pt modelId="{E91B00CB-FE35-4F3E-9821-BAA0A9D14B17}" type="pres">
      <dgm:prSet presAssocID="{55D1567B-5079-4732-9A17-8B6E0B6863D8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002AD3C9-3571-4124-8CB3-D021C885402D}" type="pres">
      <dgm:prSet presAssocID="{55D1567B-5079-4732-9A17-8B6E0B6863D8}" presName="connTx" presStyleLbl="parChTrans1D2" presStyleIdx="1" presStyleCnt="4"/>
      <dgm:spPr/>
      <dgm:t>
        <a:bodyPr/>
        <a:lstStyle/>
        <a:p>
          <a:endParaRPr lang="ru-RU"/>
        </a:p>
      </dgm:t>
    </dgm:pt>
    <dgm:pt modelId="{5B06DB64-F075-469D-B7C4-40B30822FD06}" type="pres">
      <dgm:prSet presAssocID="{B0F7DBEC-8925-4C68-8DA5-884623739953}" presName="root2" presStyleCnt="0"/>
      <dgm:spPr/>
      <dgm:t>
        <a:bodyPr/>
        <a:lstStyle/>
        <a:p>
          <a:endParaRPr lang="ru-RU"/>
        </a:p>
      </dgm:t>
    </dgm:pt>
    <dgm:pt modelId="{44C6F910-FBC2-43A1-9905-55CA8D7B1FD6}" type="pres">
      <dgm:prSet presAssocID="{B0F7DBEC-8925-4C68-8DA5-884623739953}" presName="LevelTwoTextNode" presStyleLbl="node2" presStyleIdx="1" presStyleCnt="4" custScaleX="1226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EF5934-9BDC-456A-AF24-CDBCCA755D5B}" type="pres">
      <dgm:prSet presAssocID="{B0F7DBEC-8925-4C68-8DA5-884623739953}" presName="level3hierChild" presStyleCnt="0"/>
      <dgm:spPr/>
      <dgm:t>
        <a:bodyPr/>
        <a:lstStyle/>
        <a:p>
          <a:endParaRPr lang="ru-RU"/>
        </a:p>
      </dgm:t>
    </dgm:pt>
    <dgm:pt modelId="{6038A053-CA94-488F-8A92-507F6DFBF42F}" type="pres">
      <dgm:prSet presAssocID="{2D3A41D9-9AE9-485D-8A90-0A59288A7D76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64CEE25B-F02F-4A6A-8B6C-9322B06F5A2C}" type="pres">
      <dgm:prSet presAssocID="{2D3A41D9-9AE9-485D-8A90-0A59288A7D76}" presName="connTx" presStyleLbl="parChTrans1D2" presStyleIdx="2" presStyleCnt="4"/>
      <dgm:spPr/>
      <dgm:t>
        <a:bodyPr/>
        <a:lstStyle/>
        <a:p>
          <a:endParaRPr lang="ru-RU"/>
        </a:p>
      </dgm:t>
    </dgm:pt>
    <dgm:pt modelId="{4969FCA8-3BF8-4A6E-8C15-28353702939D}" type="pres">
      <dgm:prSet presAssocID="{5AD69DBD-88CD-43CD-8327-5157266811BD}" presName="root2" presStyleCnt="0"/>
      <dgm:spPr/>
      <dgm:t>
        <a:bodyPr/>
        <a:lstStyle/>
        <a:p>
          <a:endParaRPr lang="ru-RU"/>
        </a:p>
      </dgm:t>
    </dgm:pt>
    <dgm:pt modelId="{58406881-E8C5-4FA1-A27E-6736F3784CE3}" type="pres">
      <dgm:prSet presAssocID="{5AD69DBD-88CD-43CD-8327-5157266811BD}" presName="LevelTwoTextNode" presStyleLbl="node2" presStyleIdx="2" presStyleCnt="4" custScaleX="1233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2CECE6-A45B-458B-AAA1-7A35238AA102}" type="pres">
      <dgm:prSet presAssocID="{5AD69DBD-88CD-43CD-8327-5157266811BD}" presName="level3hierChild" presStyleCnt="0"/>
      <dgm:spPr/>
      <dgm:t>
        <a:bodyPr/>
        <a:lstStyle/>
        <a:p>
          <a:endParaRPr lang="ru-RU"/>
        </a:p>
      </dgm:t>
    </dgm:pt>
    <dgm:pt modelId="{C9840443-742C-48BF-8E07-7A479767711C}" type="pres">
      <dgm:prSet presAssocID="{E2E382CC-A46D-472E-8A34-388CEBB592AD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E5BBB024-20AE-4D57-A0DA-B9B7F9DCA34F}" type="pres">
      <dgm:prSet presAssocID="{E2E382CC-A46D-472E-8A34-388CEBB592AD}" presName="connTx" presStyleLbl="parChTrans1D2" presStyleIdx="3" presStyleCnt="4"/>
      <dgm:spPr/>
      <dgm:t>
        <a:bodyPr/>
        <a:lstStyle/>
        <a:p>
          <a:endParaRPr lang="ru-RU"/>
        </a:p>
      </dgm:t>
    </dgm:pt>
    <dgm:pt modelId="{A051477F-E81C-4871-99D2-D486C45990E3}" type="pres">
      <dgm:prSet presAssocID="{212F1487-E0C4-40BE-823C-6A4C3CD45B19}" presName="root2" presStyleCnt="0"/>
      <dgm:spPr/>
      <dgm:t>
        <a:bodyPr/>
        <a:lstStyle/>
        <a:p>
          <a:endParaRPr lang="ru-RU"/>
        </a:p>
      </dgm:t>
    </dgm:pt>
    <dgm:pt modelId="{57C38E96-D51A-42B5-880F-FE9C0881F7ED}" type="pres">
      <dgm:prSet presAssocID="{212F1487-E0C4-40BE-823C-6A4C3CD45B19}" presName="LevelTwoTextNode" presStyleLbl="node2" presStyleIdx="3" presStyleCnt="4" custScaleX="1240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7BFD8E-59AA-43F9-BD31-70EEB30B4903}" type="pres">
      <dgm:prSet presAssocID="{212F1487-E0C4-40BE-823C-6A4C3CD45B19}" presName="level3hierChild" presStyleCnt="0"/>
      <dgm:spPr/>
      <dgm:t>
        <a:bodyPr/>
        <a:lstStyle/>
        <a:p>
          <a:endParaRPr lang="ru-RU"/>
        </a:p>
      </dgm:t>
    </dgm:pt>
  </dgm:ptLst>
  <dgm:cxnLst>
    <dgm:cxn modelId="{83627F0F-49E3-403B-8427-DBF8A0A6965C}" srcId="{35706F00-1C29-48D3-A677-91286DF98ADB}" destId="{63192C58-359D-4518-A917-1FA15B2F054F}" srcOrd="0" destOrd="0" parTransId="{BC72B4D9-A157-4586-B47C-E6327F8DCD08}" sibTransId="{FC8F1AED-424E-4704-A3A1-2121724DB4E3}"/>
    <dgm:cxn modelId="{C71D4725-C7BD-46FE-9710-0D8E47945287}" srcId="{63192C58-359D-4518-A917-1FA15B2F054F}" destId="{5AD69DBD-88CD-43CD-8327-5157266811BD}" srcOrd="2" destOrd="0" parTransId="{2D3A41D9-9AE9-485D-8A90-0A59288A7D76}" sibTransId="{CF77CDDE-BA32-4510-945B-B59768B7FA89}"/>
    <dgm:cxn modelId="{77AD1CF0-3FAF-4274-8BD9-CDA504F0413E}" type="presOf" srcId="{63192C58-359D-4518-A917-1FA15B2F054F}" destId="{590072A7-74E6-4630-AED0-FCB342E088ED}" srcOrd="0" destOrd="0" presId="urn:microsoft.com/office/officeart/2008/layout/HorizontalMultiLevelHierarchy"/>
    <dgm:cxn modelId="{A8BD3493-0974-429F-9160-E932115DF83B}" srcId="{63192C58-359D-4518-A917-1FA15B2F054F}" destId="{E1364D30-C414-45AE-ADCC-017C8AE430D9}" srcOrd="0" destOrd="0" parTransId="{1C9124B7-11E5-4E43-B2D3-4085F16C0EE4}" sibTransId="{55D54FC4-1D50-498E-8399-E5C553496D13}"/>
    <dgm:cxn modelId="{BF1C60F7-8CBC-4958-AB53-8F9BC8025529}" type="presOf" srcId="{B0F7DBEC-8925-4C68-8DA5-884623739953}" destId="{44C6F910-FBC2-43A1-9905-55CA8D7B1FD6}" srcOrd="0" destOrd="0" presId="urn:microsoft.com/office/officeart/2008/layout/HorizontalMultiLevelHierarchy"/>
    <dgm:cxn modelId="{EA6F1773-9596-4428-89BB-0D72E557C2B2}" type="presOf" srcId="{5AD69DBD-88CD-43CD-8327-5157266811BD}" destId="{58406881-E8C5-4FA1-A27E-6736F3784CE3}" srcOrd="0" destOrd="0" presId="urn:microsoft.com/office/officeart/2008/layout/HorizontalMultiLevelHierarchy"/>
    <dgm:cxn modelId="{3EF48ED0-734F-4E54-94C6-37710F7079B7}" type="presOf" srcId="{2D3A41D9-9AE9-485D-8A90-0A59288A7D76}" destId="{64CEE25B-F02F-4A6A-8B6C-9322B06F5A2C}" srcOrd="1" destOrd="0" presId="urn:microsoft.com/office/officeart/2008/layout/HorizontalMultiLevelHierarchy"/>
    <dgm:cxn modelId="{479EEBD2-6C96-48E3-9D14-B1A326080948}" srcId="{63192C58-359D-4518-A917-1FA15B2F054F}" destId="{B0F7DBEC-8925-4C68-8DA5-884623739953}" srcOrd="1" destOrd="0" parTransId="{55D1567B-5079-4732-9A17-8B6E0B6863D8}" sibTransId="{8E6BD5E1-66E5-430C-B8E0-6F18821ECFCF}"/>
    <dgm:cxn modelId="{7484BF76-BEB2-4AD6-84EA-D8CB2D29B208}" type="presOf" srcId="{212F1487-E0C4-40BE-823C-6A4C3CD45B19}" destId="{57C38E96-D51A-42B5-880F-FE9C0881F7ED}" srcOrd="0" destOrd="0" presId="urn:microsoft.com/office/officeart/2008/layout/HorizontalMultiLevelHierarchy"/>
    <dgm:cxn modelId="{D11332D8-30A1-4FC7-8342-108818B965A6}" type="presOf" srcId="{55D1567B-5079-4732-9A17-8B6E0B6863D8}" destId="{002AD3C9-3571-4124-8CB3-D021C885402D}" srcOrd="1" destOrd="0" presId="urn:microsoft.com/office/officeart/2008/layout/HorizontalMultiLevelHierarchy"/>
    <dgm:cxn modelId="{26E82A57-BA5A-45B3-AC9B-C2E794DB056B}" type="presOf" srcId="{1C9124B7-11E5-4E43-B2D3-4085F16C0EE4}" destId="{3023015F-82A6-4461-A8BA-9429657F1493}" srcOrd="0" destOrd="0" presId="urn:microsoft.com/office/officeart/2008/layout/HorizontalMultiLevelHierarchy"/>
    <dgm:cxn modelId="{00F7AD47-F041-40D8-908F-0C4789FF2B12}" type="presOf" srcId="{E2E382CC-A46D-472E-8A34-388CEBB592AD}" destId="{C9840443-742C-48BF-8E07-7A479767711C}" srcOrd="0" destOrd="0" presId="urn:microsoft.com/office/officeart/2008/layout/HorizontalMultiLevelHierarchy"/>
    <dgm:cxn modelId="{FC303ACC-CA8B-4757-A9ED-EEB61088DF6D}" type="presOf" srcId="{E2E382CC-A46D-472E-8A34-388CEBB592AD}" destId="{E5BBB024-20AE-4D57-A0DA-B9B7F9DCA34F}" srcOrd="1" destOrd="0" presId="urn:microsoft.com/office/officeart/2008/layout/HorizontalMultiLevelHierarchy"/>
    <dgm:cxn modelId="{ADA17B9C-3C10-4FF8-B9A7-96DFD6CFCF17}" type="presOf" srcId="{55D1567B-5079-4732-9A17-8B6E0B6863D8}" destId="{E91B00CB-FE35-4F3E-9821-BAA0A9D14B17}" srcOrd="0" destOrd="0" presId="urn:microsoft.com/office/officeart/2008/layout/HorizontalMultiLevelHierarchy"/>
    <dgm:cxn modelId="{D1AF8D25-07E8-49C1-BA45-987DC4974558}" type="presOf" srcId="{2D3A41D9-9AE9-485D-8A90-0A59288A7D76}" destId="{6038A053-CA94-488F-8A92-507F6DFBF42F}" srcOrd="0" destOrd="0" presId="urn:microsoft.com/office/officeart/2008/layout/HorizontalMultiLevelHierarchy"/>
    <dgm:cxn modelId="{70F88EB0-3A3E-4D83-BC33-5F31E6989DEB}" srcId="{63192C58-359D-4518-A917-1FA15B2F054F}" destId="{212F1487-E0C4-40BE-823C-6A4C3CD45B19}" srcOrd="3" destOrd="0" parTransId="{E2E382CC-A46D-472E-8A34-388CEBB592AD}" sibTransId="{A59D33F5-7FA0-4498-B776-5D74C75E122D}"/>
    <dgm:cxn modelId="{6FCE5FF7-EF35-4859-80F4-F04055E95CDD}" type="presOf" srcId="{E1364D30-C414-45AE-ADCC-017C8AE430D9}" destId="{BF25A744-47B9-4244-96AF-B89B457E5BC6}" srcOrd="0" destOrd="0" presId="urn:microsoft.com/office/officeart/2008/layout/HorizontalMultiLevelHierarchy"/>
    <dgm:cxn modelId="{E25CB6D2-DA35-42C9-9330-7FEFA58849A7}" type="presOf" srcId="{35706F00-1C29-48D3-A677-91286DF98ADB}" destId="{291826C6-1470-4370-A82B-6BBDEE1CCF24}" srcOrd="0" destOrd="0" presId="urn:microsoft.com/office/officeart/2008/layout/HorizontalMultiLevelHierarchy"/>
    <dgm:cxn modelId="{21D54641-9F44-45B4-B024-F162B526180E}" type="presOf" srcId="{1C9124B7-11E5-4E43-B2D3-4085F16C0EE4}" destId="{AA1E845E-2984-4339-8CE4-7FC7ACE73289}" srcOrd="1" destOrd="0" presId="urn:microsoft.com/office/officeart/2008/layout/HorizontalMultiLevelHierarchy"/>
    <dgm:cxn modelId="{606E4193-7E71-466F-849C-72C451D726D0}" type="presParOf" srcId="{291826C6-1470-4370-A82B-6BBDEE1CCF24}" destId="{B408556D-4D48-48F4-8A32-4713B5B4BE70}" srcOrd="0" destOrd="0" presId="urn:microsoft.com/office/officeart/2008/layout/HorizontalMultiLevelHierarchy"/>
    <dgm:cxn modelId="{494C720E-2FAA-4A53-AEA0-306F0C85F37E}" type="presParOf" srcId="{B408556D-4D48-48F4-8A32-4713B5B4BE70}" destId="{590072A7-74E6-4630-AED0-FCB342E088ED}" srcOrd="0" destOrd="0" presId="urn:microsoft.com/office/officeart/2008/layout/HorizontalMultiLevelHierarchy"/>
    <dgm:cxn modelId="{13AAFF7E-1C52-422E-96D8-A75293C1146F}" type="presParOf" srcId="{B408556D-4D48-48F4-8A32-4713B5B4BE70}" destId="{5FD8CE8D-E080-4C30-8766-3CE2EA78119E}" srcOrd="1" destOrd="0" presId="urn:microsoft.com/office/officeart/2008/layout/HorizontalMultiLevelHierarchy"/>
    <dgm:cxn modelId="{2147CF07-E1AA-4EFA-A94E-CBD840B3367F}" type="presParOf" srcId="{5FD8CE8D-E080-4C30-8766-3CE2EA78119E}" destId="{3023015F-82A6-4461-A8BA-9429657F1493}" srcOrd="0" destOrd="0" presId="urn:microsoft.com/office/officeart/2008/layout/HorizontalMultiLevelHierarchy"/>
    <dgm:cxn modelId="{0C3BA723-3DC3-41C1-955E-3A74734AD0AE}" type="presParOf" srcId="{3023015F-82A6-4461-A8BA-9429657F1493}" destId="{AA1E845E-2984-4339-8CE4-7FC7ACE73289}" srcOrd="0" destOrd="0" presId="urn:microsoft.com/office/officeart/2008/layout/HorizontalMultiLevelHierarchy"/>
    <dgm:cxn modelId="{DEC521DE-29FC-466E-A284-4761BD99AD91}" type="presParOf" srcId="{5FD8CE8D-E080-4C30-8766-3CE2EA78119E}" destId="{BC89CA55-FDD5-47CF-83E8-D7307661009D}" srcOrd="1" destOrd="0" presId="urn:microsoft.com/office/officeart/2008/layout/HorizontalMultiLevelHierarchy"/>
    <dgm:cxn modelId="{4E5E9DDF-E287-45B0-9997-09066592ADDF}" type="presParOf" srcId="{BC89CA55-FDD5-47CF-83E8-D7307661009D}" destId="{BF25A744-47B9-4244-96AF-B89B457E5BC6}" srcOrd="0" destOrd="0" presId="urn:microsoft.com/office/officeart/2008/layout/HorizontalMultiLevelHierarchy"/>
    <dgm:cxn modelId="{50D0E4B5-50E0-40DD-8091-85278ADC4CBD}" type="presParOf" srcId="{BC89CA55-FDD5-47CF-83E8-D7307661009D}" destId="{94A8FCE1-ED87-421C-9F38-A4DDA5FEC313}" srcOrd="1" destOrd="0" presId="urn:microsoft.com/office/officeart/2008/layout/HorizontalMultiLevelHierarchy"/>
    <dgm:cxn modelId="{0E023547-7E7D-4150-A621-114234819F5D}" type="presParOf" srcId="{5FD8CE8D-E080-4C30-8766-3CE2EA78119E}" destId="{E91B00CB-FE35-4F3E-9821-BAA0A9D14B17}" srcOrd="2" destOrd="0" presId="urn:microsoft.com/office/officeart/2008/layout/HorizontalMultiLevelHierarchy"/>
    <dgm:cxn modelId="{64CA33C2-8887-4D9C-9A8A-531B03F81139}" type="presParOf" srcId="{E91B00CB-FE35-4F3E-9821-BAA0A9D14B17}" destId="{002AD3C9-3571-4124-8CB3-D021C885402D}" srcOrd="0" destOrd="0" presId="urn:microsoft.com/office/officeart/2008/layout/HorizontalMultiLevelHierarchy"/>
    <dgm:cxn modelId="{F03938F2-C595-48CA-B709-91CC67127595}" type="presParOf" srcId="{5FD8CE8D-E080-4C30-8766-3CE2EA78119E}" destId="{5B06DB64-F075-469D-B7C4-40B30822FD06}" srcOrd="3" destOrd="0" presId="urn:microsoft.com/office/officeart/2008/layout/HorizontalMultiLevelHierarchy"/>
    <dgm:cxn modelId="{DBC121BD-B051-4BBD-920E-13B9F0A1A045}" type="presParOf" srcId="{5B06DB64-F075-469D-B7C4-40B30822FD06}" destId="{44C6F910-FBC2-43A1-9905-55CA8D7B1FD6}" srcOrd="0" destOrd="0" presId="urn:microsoft.com/office/officeart/2008/layout/HorizontalMultiLevelHierarchy"/>
    <dgm:cxn modelId="{20DB5ED2-110C-40E9-9ED3-7779A0FD540E}" type="presParOf" srcId="{5B06DB64-F075-469D-B7C4-40B30822FD06}" destId="{5CEF5934-9BDC-456A-AF24-CDBCCA755D5B}" srcOrd="1" destOrd="0" presId="urn:microsoft.com/office/officeart/2008/layout/HorizontalMultiLevelHierarchy"/>
    <dgm:cxn modelId="{8ECE14BB-24AB-4CE3-A778-2C0835A24C76}" type="presParOf" srcId="{5FD8CE8D-E080-4C30-8766-3CE2EA78119E}" destId="{6038A053-CA94-488F-8A92-507F6DFBF42F}" srcOrd="4" destOrd="0" presId="urn:microsoft.com/office/officeart/2008/layout/HorizontalMultiLevelHierarchy"/>
    <dgm:cxn modelId="{B3660273-BA06-4767-BAB9-C96D63F14F2D}" type="presParOf" srcId="{6038A053-CA94-488F-8A92-507F6DFBF42F}" destId="{64CEE25B-F02F-4A6A-8B6C-9322B06F5A2C}" srcOrd="0" destOrd="0" presId="urn:microsoft.com/office/officeart/2008/layout/HorizontalMultiLevelHierarchy"/>
    <dgm:cxn modelId="{D18CB79A-FC7F-4E62-AE59-11848AF01D17}" type="presParOf" srcId="{5FD8CE8D-E080-4C30-8766-3CE2EA78119E}" destId="{4969FCA8-3BF8-4A6E-8C15-28353702939D}" srcOrd="5" destOrd="0" presId="urn:microsoft.com/office/officeart/2008/layout/HorizontalMultiLevelHierarchy"/>
    <dgm:cxn modelId="{8303943B-DACC-41B1-86CE-E828966EB8E0}" type="presParOf" srcId="{4969FCA8-3BF8-4A6E-8C15-28353702939D}" destId="{58406881-E8C5-4FA1-A27E-6736F3784CE3}" srcOrd="0" destOrd="0" presId="urn:microsoft.com/office/officeart/2008/layout/HorizontalMultiLevelHierarchy"/>
    <dgm:cxn modelId="{A952013C-BAFE-4B33-AE71-B19FDC6682EF}" type="presParOf" srcId="{4969FCA8-3BF8-4A6E-8C15-28353702939D}" destId="{162CECE6-A45B-458B-AAA1-7A35238AA102}" srcOrd="1" destOrd="0" presId="urn:microsoft.com/office/officeart/2008/layout/HorizontalMultiLevelHierarchy"/>
    <dgm:cxn modelId="{EAAE97E5-62C0-46A8-AAC6-4FC4F657E9B2}" type="presParOf" srcId="{5FD8CE8D-E080-4C30-8766-3CE2EA78119E}" destId="{C9840443-742C-48BF-8E07-7A479767711C}" srcOrd="6" destOrd="0" presId="urn:microsoft.com/office/officeart/2008/layout/HorizontalMultiLevelHierarchy"/>
    <dgm:cxn modelId="{A9FA3FA9-E52B-4C60-B0C0-FB5AA1544384}" type="presParOf" srcId="{C9840443-742C-48BF-8E07-7A479767711C}" destId="{E5BBB024-20AE-4D57-A0DA-B9B7F9DCA34F}" srcOrd="0" destOrd="0" presId="urn:microsoft.com/office/officeart/2008/layout/HorizontalMultiLevelHierarchy"/>
    <dgm:cxn modelId="{C2EE9936-ACBD-4B92-B0AE-C574E27865A4}" type="presParOf" srcId="{5FD8CE8D-E080-4C30-8766-3CE2EA78119E}" destId="{A051477F-E81C-4871-99D2-D486C45990E3}" srcOrd="7" destOrd="0" presId="urn:microsoft.com/office/officeart/2008/layout/HorizontalMultiLevelHierarchy"/>
    <dgm:cxn modelId="{1CAF575F-4A6C-42BA-B52A-5E8F08B23122}" type="presParOf" srcId="{A051477F-E81C-4871-99D2-D486C45990E3}" destId="{57C38E96-D51A-42B5-880F-FE9C0881F7ED}" srcOrd="0" destOrd="0" presId="urn:microsoft.com/office/officeart/2008/layout/HorizontalMultiLevelHierarchy"/>
    <dgm:cxn modelId="{9662C854-5B58-4056-B63B-720C2011E5BE}" type="presParOf" srcId="{A051477F-E81C-4871-99D2-D486C45990E3}" destId="{7A7BFD8E-59AA-43F9-BD31-70EEB30B490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D528CD-4C8C-426A-964D-7290204D04FE}">
      <dsp:nvSpPr>
        <dsp:cNvPr id="0" name=""/>
        <dsp:cNvSpPr/>
      </dsp:nvSpPr>
      <dsp:spPr>
        <a:xfrm rot="16200000">
          <a:off x="1197801" y="-1197801"/>
          <a:ext cx="1600199" cy="3995803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Учет уровня экономического развития региона, географических и демографических особенностей конкретной местности</a:t>
          </a:r>
        </a:p>
      </dsp:txBody>
      <dsp:txXfrm rot="5400000">
        <a:off x="-1" y="1"/>
        <a:ext cx="3995803" cy="1200149"/>
      </dsp:txXfrm>
    </dsp:sp>
    <dsp:sp modelId="{909D7D75-6C01-46A7-B04E-A896FC6443A9}">
      <dsp:nvSpPr>
        <dsp:cNvPr id="0" name=""/>
        <dsp:cNvSpPr/>
      </dsp:nvSpPr>
      <dsp:spPr>
        <a:xfrm>
          <a:off x="3995803" y="0"/>
          <a:ext cx="3995803" cy="1600199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Внедрение механизмов инструментального сбора объективных данных о качестве образования</a:t>
          </a:r>
        </a:p>
      </dsp:txBody>
      <dsp:txXfrm>
        <a:off x="3995803" y="0"/>
        <a:ext cx="3995803" cy="1200149"/>
      </dsp:txXfrm>
    </dsp:sp>
    <dsp:sp modelId="{971D4B02-89DB-40F2-8809-B8E3B5E5C691}">
      <dsp:nvSpPr>
        <dsp:cNvPr id="0" name=""/>
        <dsp:cNvSpPr/>
      </dsp:nvSpPr>
      <dsp:spPr>
        <a:xfrm rot="10800000">
          <a:off x="0" y="1600199"/>
          <a:ext cx="3995803" cy="1600199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Повышение качества образования при одновременном развитии механизмов управления системой общего образования на всех управленческих уровнях</a:t>
          </a:r>
        </a:p>
      </dsp:txBody>
      <dsp:txXfrm rot="10800000">
        <a:off x="0" y="2000249"/>
        <a:ext cx="3995803" cy="1200149"/>
      </dsp:txXfrm>
    </dsp:sp>
    <dsp:sp modelId="{912A9416-52DD-47FF-8290-C162B5D86F90}">
      <dsp:nvSpPr>
        <dsp:cNvPr id="0" name=""/>
        <dsp:cNvSpPr/>
      </dsp:nvSpPr>
      <dsp:spPr>
        <a:xfrm rot="5400000">
          <a:off x="5193604" y="402397"/>
          <a:ext cx="1600199" cy="3995803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Опора на контекстные данные отдельных образовательных организаций</a:t>
          </a:r>
        </a:p>
      </dsp:txBody>
      <dsp:txXfrm rot="-5400000">
        <a:off x="3995802" y="2000249"/>
        <a:ext cx="3995803" cy="1200149"/>
      </dsp:txXfrm>
    </dsp:sp>
    <dsp:sp modelId="{87B0CF64-F211-4BB5-9F07-90EA468AC85D}">
      <dsp:nvSpPr>
        <dsp:cNvPr id="0" name=""/>
        <dsp:cNvSpPr/>
      </dsp:nvSpPr>
      <dsp:spPr>
        <a:xfrm>
          <a:off x="1429058" y="1085851"/>
          <a:ext cx="5133488" cy="1028696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effectLst/>
            </a:rPr>
            <a:t>Эффективное расходование бюджетных средств на материально-техническое, информационно-методическое и кадровое обеспечение общеобразовательных организаций</a:t>
          </a:r>
        </a:p>
      </dsp:txBody>
      <dsp:txXfrm>
        <a:off x="1479275" y="1136068"/>
        <a:ext cx="5033054" cy="9282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B3C791-7361-4D79-A8F0-EDEAB67DC9CE}">
      <dsp:nvSpPr>
        <dsp:cNvPr id="0" name=""/>
        <dsp:cNvSpPr/>
      </dsp:nvSpPr>
      <dsp:spPr>
        <a:xfrm>
          <a:off x="1258374" y="2447365"/>
          <a:ext cx="610079" cy="1743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5039" y="0"/>
              </a:lnTo>
              <a:lnTo>
                <a:pt x="305039" y="1743747"/>
              </a:lnTo>
              <a:lnTo>
                <a:pt x="610079" y="174374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17229" y="3273054"/>
        <a:ext cx="92369" cy="92369"/>
      </dsp:txXfrm>
    </dsp:sp>
    <dsp:sp modelId="{E17CDFB6-32A4-40B4-AB20-BFCAF6ED4D43}">
      <dsp:nvSpPr>
        <dsp:cNvPr id="0" name=""/>
        <dsp:cNvSpPr/>
      </dsp:nvSpPr>
      <dsp:spPr>
        <a:xfrm>
          <a:off x="1258374" y="2447365"/>
          <a:ext cx="610079" cy="581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5039" y="0"/>
              </a:lnTo>
              <a:lnTo>
                <a:pt x="305039" y="581249"/>
              </a:lnTo>
              <a:lnTo>
                <a:pt x="610079" y="58124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42347" y="2716923"/>
        <a:ext cx="42132" cy="42132"/>
      </dsp:txXfrm>
    </dsp:sp>
    <dsp:sp modelId="{67A6F727-AA63-4D3F-BC1A-0C4C304847D8}">
      <dsp:nvSpPr>
        <dsp:cNvPr id="0" name=""/>
        <dsp:cNvSpPr/>
      </dsp:nvSpPr>
      <dsp:spPr>
        <a:xfrm>
          <a:off x="1258374" y="1866115"/>
          <a:ext cx="610079" cy="581249"/>
        </a:xfrm>
        <a:custGeom>
          <a:avLst/>
          <a:gdLst/>
          <a:ahLst/>
          <a:cxnLst/>
          <a:rect l="0" t="0" r="0" b="0"/>
          <a:pathLst>
            <a:path>
              <a:moveTo>
                <a:pt x="0" y="581249"/>
              </a:moveTo>
              <a:lnTo>
                <a:pt x="305039" y="581249"/>
              </a:lnTo>
              <a:lnTo>
                <a:pt x="305039" y="0"/>
              </a:lnTo>
              <a:lnTo>
                <a:pt x="610079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42347" y="2135674"/>
        <a:ext cx="42132" cy="42132"/>
      </dsp:txXfrm>
    </dsp:sp>
    <dsp:sp modelId="{3023015F-82A6-4461-A8BA-9429657F1493}">
      <dsp:nvSpPr>
        <dsp:cNvPr id="0" name=""/>
        <dsp:cNvSpPr/>
      </dsp:nvSpPr>
      <dsp:spPr>
        <a:xfrm>
          <a:off x="1258374" y="703617"/>
          <a:ext cx="610079" cy="1743747"/>
        </a:xfrm>
        <a:custGeom>
          <a:avLst/>
          <a:gdLst/>
          <a:ahLst/>
          <a:cxnLst/>
          <a:rect l="0" t="0" r="0" b="0"/>
          <a:pathLst>
            <a:path>
              <a:moveTo>
                <a:pt x="0" y="1743747"/>
              </a:moveTo>
              <a:lnTo>
                <a:pt x="305039" y="1743747"/>
              </a:lnTo>
              <a:lnTo>
                <a:pt x="305039" y="0"/>
              </a:lnTo>
              <a:lnTo>
                <a:pt x="610079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17229" y="1529306"/>
        <a:ext cx="92369" cy="92369"/>
      </dsp:txXfrm>
    </dsp:sp>
    <dsp:sp modelId="{590072A7-74E6-4630-AED0-FCB342E088ED}">
      <dsp:nvSpPr>
        <dsp:cNvPr id="0" name=""/>
        <dsp:cNvSpPr/>
      </dsp:nvSpPr>
      <dsp:spPr>
        <a:xfrm rot="16200000">
          <a:off x="-1653990" y="1982365"/>
          <a:ext cx="4894730" cy="9299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Механизмы управления качеством образовательной деятельности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1653990" y="1982365"/>
        <a:ext cx="4894730" cy="929998"/>
      </dsp:txXfrm>
    </dsp:sp>
    <dsp:sp modelId="{BF25A744-47B9-4244-96AF-B89B457E5BC6}">
      <dsp:nvSpPr>
        <dsp:cNvPr id="0" name=""/>
        <dsp:cNvSpPr/>
      </dsp:nvSpPr>
      <dsp:spPr>
        <a:xfrm>
          <a:off x="1868453" y="238618"/>
          <a:ext cx="3917104" cy="9299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мониторинга эффективности руководителей образовательных организаций» 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68453" y="238618"/>
        <a:ext cx="3917104" cy="929998"/>
      </dsp:txXfrm>
    </dsp:sp>
    <dsp:sp modelId="{DFAD485C-FE96-4121-BCA4-8DB6DFFC2CD1}">
      <dsp:nvSpPr>
        <dsp:cNvPr id="0" name=""/>
        <dsp:cNvSpPr/>
      </dsp:nvSpPr>
      <dsp:spPr>
        <a:xfrm>
          <a:off x="1868453" y="1401116"/>
          <a:ext cx="3889529" cy="9299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обеспечения профессионального развития педагогических работников» </a:t>
          </a:r>
          <a:endParaRPr lang="ru-RU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68453" y="1401116"/>
        <a:ext cx="3889529" cy="929998"/>
      </dsp:txXfrm>
    </dsp:sp>
    <dsp:sp modelId="{FE43E41D-77B1-4054-8704-382829291F2B}">
      <dsp:nvSpPr>
        <dsp:cNvPr id="0" name=""/>
        <dsp:cNvSpPr/>
      </dsp:nvSpPr>
      <dsp:spPr>
        <a:xfrm>
          <a:off x="1868453" y="2563614"/>
          <a:ext cx="3906885" cy="9299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организации воспитания обучающихся</a:t>
          </a:r>
          <a:endParaRPr lang="ru-RU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68453" y="2563614"/>
        <a:ext cx="3906885" cy="929998"/>
      </dsp:txXfrm>
    </dsp:sp>
    <dsp:sp modelId="{A5FA1441-8BC3-4B9F-A46C-70DCA062B957}">
      <dsp:nvSpPr>
        <dsp:cNvPr id="0" name=""/>
        <dsp:cNvSpPr/>
      </dsp:nvSpPr>
      <dsp:spPr>
        <a:xfrm>
          <a:off x="1868453" y="3726113"/>
          <a:ext cx="3924273" cy="9299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мониторинга качества дошкольного образования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68453" y="3726113"/>
        <a:ext cx="3924273" cy="92999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0A4954-9E9D-4407-AAEF-02C2354FE90E}">
      <dsp:nvSpPr>
        <dsp:cNvPr id="0" name=""/>
        <dsp:cNvSpPr/>
      </dsp:nvSpPr>
      <dsp:spPr>
        <a:xfrm>
          <a:off x="1917900" y="1203"/>
          <a:ext cx="2043731" cy="9285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Концептуальные документы</a:t>
          </a:r>
        </a:p>
      </dsp:txBody>
      <dsp:txXfrm>
        <a:off x="1945097" y="28400"/>
        <a:ext cx="1989337" cy="874178"/>
      </dsp:txXfrm>
    </dsp:sp>
    <dsp:sp modelId="{25AEA102-F806-4AC1-90E3-8EF61F611916}">
      <dsp:nvSpPr>
        <dsp:cNvPr id="0" name=""/>
        <dsp:cNvSpPr/>
      </dsp:nvSpPr>
      <dsp:spPr>
        <a:xfrm rot="3600000">
          <a:off x="3294033" y="1631337"/>
          <a:ext cx="825308" cy="3250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91533" y="1696337"/>
        <a:ext cx="630308" cy="195000"/>
      </dsp:txXfrm>
    </dsp:sp>
    <dsp:sp modelId="{13CE1C80-4A15-4D91-81AB-167592C7690C}">
      <dsp:nvSpPr>
        <dsp:cNvPr id="0" name=""/>
        <dsp:cNvSpPr/>
      </dsp:nvSpPr>
      <dsp:spPr>
        <a:xfrm>
          <a:off x="3442375" y="2657899"/>
          <a:ext cx="2062470" cy="928572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Управленческие  документы</a:t>
          </a:r>
        </a:p>
      </dsp:txBody>
      <dsp:txXfrm>
        <a:off x="3469572" y="2685096"/>
        <a:ext cx="2008076" cy="874178"/>
      </dsp:txXfrm>
    </dsp:sp>
    <dsp:sp modelId="{1A4C48EE-3598-4AFB-8903-01711A26EDAA}">
      <dsp:nvSpPr>
        <dsp:cNvPr id="0" name=""/>
        <dsp:cNvSpPr/>
      </dsp:nvSpPr>
      <dsp:spPr>
        <a:xfrm rot="10800000">
          <a:off x="2513902" y="2959685"/>
          <a:ext cx="825308" cy="3250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611402" y="3024685"/>
        <a:ext cx="630308" cy="195000"/>
      </dsp:txXfrm>
    </dsp:sp>
    <dsp:sp modelId="{53690A5F-F14D-402E-A0A8-D76F70A920AA}">
      <dsp:nvSpPr>
        <dsp:cNvPr id="0" name=""/>
        <dsp:cNvSpPr/>
      </dsp:nvSpPr>
      <dsp:spPr>
        <a:xfrm>
          <a:off x="401104" y="2657899"/>
          <a:ext cx="2009634" cy="928572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Процессуальные документы</a:t>
          </a:r>
        </a:p>
      </dsp:txBody>
      <dsp:txXfrm>
        <a:off x="428301" y="2685096"/>
        <a:ext cx="1955240" cy="874178"/>
      </dsp:txXfrm>
    </dsp:sp>
    <dsp:sp modelId="{4F570277-98A3-4D75-A714-6F838C6C204C}">
      <dsp:nvSpPr>
        <dsp:cNvPr id="0" name=""/>
        <dsp:cNvSpPr/>
      </dsp:nvSpPr>
      <dsp:spPr>
        <a:xfrm rot="18000000">
          <a:off x="1760189" y="1631337"/>
          <a:ext cx="825308" cy="32500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57689" y="1696337"/>
        <a:ext cx="630308" cy="1950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F1E32A-FDF2-499C-B10C-374A72CD54E3}">
      <dsp:nvSpPr>
        <dsp:cNvPr id="0" name=""/>
        <dsp:cNvSpPr/>
      </dsp:nvSpPr>
      <dsp:spPr>
        <a:xfrm>
          <a:off x="333507" y="0"/>
          <a:ext cx="2506491" cy="7975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>
              <a:solidFill>
                <a:schemeClr val="tx1"/>
              </a:solidFill>
            </a:rPr>
            <a:t>Мониторинг показателей </a:t>
          </a:r>
          <a:r>
            <a:rPr lang="ru-RU" sz="1100" b="1" kern="1200" dirty="0" smtClean="0">
              <a:solidFill>
                <a:schemeClr val="tx1"/>
              </a:solidFill>
            </a:rPr>
            <a:t/>
          </a:r>
          <a:br>
            <a:rPr lang="ru-RU" sz="1100" b="1" kern="1200" dirty="0" smtClean="0">
              <a:solidFill>
                <a:schemeClr val="tx1"/>
              </a:solidFill>
            </a:rPr>
          </a:br>
          <a:r>
            <a:rPr lang="ru-RU" sz="1100" b="1" kern="1200" dirty="0" smtClean="0">
              <a:solidFill>
                <a:schemeClr val="tx1"/>
              </a:solidFill>
            </a:rPr>
            <a:t>(</a:t>
          </a:r>
          <a:r>
            <a:rPr lang="ru-RU" sz="1100" b="1" kern="1200" dirty="0">
              <a:solidFill>
                <a:schemeClr val="tx1"/>
              </a:solidFill>
            </a:rPr>
            <a:t>сбор информации через разные мониторинги, распределение по кластерам ОО)</a:t>
          </a:r>
        </a:p>
      </dsp:txBody>
      <dsp:txXfrm>
        <a:off x="356866" y="23359"/>
        <a:ext cx="2459773" cy="750823"/>
      </dsp:txXfrm>
    </dsp:sp>
    <dsp:sp modelId="{E829E190-CCB9-430E-A556-09AD5C0135AD}">
      <dsp:nvSpPr>
        <dsp:cNvPr id="0" name=""/>
        <dsp:cNvSpPr/>
      </dsp:nvSpPr>
      <dsp:spPr>
        <a:xfrm rot="5400000">
          <a:off x="1437214" y="817479"/>
          <a:ext cx="299077" cy="358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>
            <a:solidFill>
              <a:schemeClr val="tx1"/>
            </a:solidFill>
          </a:endParaRPr>
        </a:p>
      </dsp:txBody>
      <dsp:txXfrm rot="-5400000">
        <a:off x="1479086" y="847387"/>
        <a:ext cx="215335" cy="209354"/>
      </dsp:txXfrm>
    </dsp:sp>
    <dsp:sp modelId="{3A680FC8-CDD1-4492-B8E4-353B6C2707D2}">
      <dsp:nvSpPr>
        <dsp:cNvPr id="0" name=""/>
        <dsp:cNvSpPr/>
      </dsp:nvSpPr>
      <dsp:spPr>
        <a:xfrm>
          <a:off x="333507" y="1196311"/>
          <a:ext cx="2506491" cy="7975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>
              <a:solidFill>
                <a:schemeClr val="tx1"/>
              </a:solidFill>
            </a:rPr>
            <a:t>Анализ результатов мониторинга (протоколы различных заседаний, аналитические справки)</a:t>
          </a:r>
        </a:p>
      </dsp:txBody>
      <dsp:txXfrm>
        <a:off x="356866" y="1219670"/>
        <a:ext cx="2459773" cy="750823"/>
      </dsp:txXfrm>
    </dsp:sp>
    <dsp:sp modelId="{E5673321-322F-4BAC-9F49-66D9AEDAFEA1}">
      <dsp:nvSpPr>
        <dsp:cNvPr id="0" name=""/>
        <dsp:cNvSpPr/>
      </dsp:nvSpPr>
      <dsp:spPr>
        <a:xfrm rot="5400000">
          <a:off x="1437214" y="2013791"/>
          <a:ext cx="299077" cy="358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>
            <a:solidFill>
              <a:schemeClr val="tx1"/>
            </a:solidFill>
          </a:endParaRPr>
        </a:p>
      </dsp:txBody>
      <dsp:txXfrm rot="-5400000">
        <a:off x="1479086" y="2043699"/>
        <a:ext cx="215335" cy="209354"/>
      </dsp:txXfrm>
    </dsp:sp>
    <dsp:sp modelId="{5C327638-0D10-4607-8FB8-63294AB40A11}">
      <dsp:nvSpPr>
        <dsp:cNvPr id="0" name=""/>
        <dsp:cNvSpPr/>
      </dsp:nvSpPr>
      <dsp:spPr>
        <a:xfrm>
          <a:off x="333507" y="2392623"/>
          <a:ext cx="2506491" cy="7975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>
              <a:solidFill>
                <a:schemeClr val="tx1"/>
              </a:solidFill>
            </a:rPr>
            <a:t>Адресные рекомендации по результатам анализа (аналитические справки по тем или иным процедурам с указанием адресных рекомендаций)</a:t>
          </a:r>
        </a:p>
      </dsp:txBody>
      <dsp:txXfrm>
        <a:off x="356866" y="2415982"/>
        <a:ext cx="2459773" cy="75082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F1E32A-FDF2-499C-B10C-374A72CD54E3}">
      <dsp:nvSpPr>
        <dsp:cNvPr id="0" name=""/>
        <dsp:cNvSpPr/>
      </dsp:nvSpPr>
      <dsp:spPr>
        <a:xfrm>
          <a:off x="0" y="1562"/>
          <a:ext cx="2709131" cy="799318"/>
        </a:xfrm>
        <a:prstGeom prst="roundRect">
          <a:avLst>
            <a:gd name="adj" fmla="val 10000"/>
          </a:avLst>
        </a:prstGeom>
        <a:solidFill>
          <a:srgbClr val="C48170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>
              <a:effectLst/>
            </a:rPr>
            <a:t>Меры и мероприятия </a:t>
          </a:r>
          <a:r>
            <a:rPr lang="ru-RU" sz="1100" b="1" kern="1200" dirty="0" smtClean="0">
              <a:effectLst/>
            </a:rPr>
            <a:t/>
          </a:r>
          <a:br>
            <a:rPr lang="ru-RU" sz="1100" b="1" kern="1200" dirty="0" smtClean="0">
              <a:effectLst/>
            </a:rPr>
          </a:br>
          <a:r>
            <a:rPr lang="ru-RU" sz="1100" b="1" kern="1200" dirty="0" smtClean="0">
              <a:effectLst/>
            </a:rPr>
            <a:t>(</a:t>
          </a:r>
          <a:r>
            <a:rPr lang="ru-RU" sz="1100" b="1" kern="1200" dirty="0">
              <a:effectLst/>
            </a:rPr>
            <a:t>разработка «дорожных карт» по повышению тех или иных показателей в целом</a:t>
          </a:r>
        </a:p>
      </dsp:txBody>
      <dsp:txXfrm>
        <a:off x="23411" y="24973"/>
        <a:ext cx="2662309" cy="752496"/>
      </dsp:txXfrm>
    </dsp:sp>
    <dsp:sp modelId="{E829E190-CCB9-430E-A556-09AD5C0135AD}">
      <dsp:nvSpPr>
        <dsp:cNvPr id="0" name=""/>
        <dsp:cNvSpPr/>
      </dsp:nvSpPr>
      <dsp:spPr>
        <a:xfrm rot="5400000">
          <a:off x="1204693" y="820864"/>
          <a:ext cx="299744" cy="359693"/>
        </a:xfrm>
        <a:prstGeom prst="rightArrow">
          <a:avLst>
            <a:gd name="adj1" fmla="val 60000"/>
            <a:gd name="adj2" fmla="val 50000"/>
          </a:avLst>
        </a:prstGeom>
        <a:solidFill>
          <a:srgbClr val="C4817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>
            <a:effectLst/>
          </a:endParaRPr>
        </a:p>
      </dsp:txBody>
      <dsp:txXfrm rot="-5400000">
        <a:off x="1246658" y="850839"/>
        <a:ext cx="215815" cy="209821"/>
      </dsp:txXfrm>
    </dsp:sp>
    <dsp:sp modelId="{90C098C1-43B5-4A0D-B196-C6AC3F8EB682}">
      <dsp:nvSpPr>
        <dsp:cNvPr id="0" name=""/>
        <dsp:cNvSpPr/>
      </dsp:nvSpPr>
      <dsp:spPr>
        <a:xfrm>
          <a:off x="0" y="1200540"/>
          <a:ext cx="2709131" cy="799318"/>
        </a:xfrm>
        <a:prstGeom prst="roundRect">
          <a:avLst>
            <a:gd name="adj" fmla="val 10000"/>
          </a:avLst>
        </a:prstGeom>
        <a:solidFill>
          <a:srgbClr val="C48170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>
              <a:effectLst/>
            </a:rPr>
            <a:t>Управленческие </a:t>
          </a:r>
          <a:r>
            <a:rPr lang="ru-RU" sz="1100" b="1" kern="1200" dirty="0" smtClean="0">
              <a:effectLst/>
            </a:rPr>
            <a:t>решения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effectLst/>
            </a:rPr>
            <a:t> </a:t>
          </a:r>
          <a:r>
            <a:rPr lang="ru-RU" sz="1100" b="1" kern="1200" dirty="0">
              <a:effectLst/>
            </a:rPr>
            <a:t>(приказы Управления образования)</a:t>
          </a:r>
        </a:p>
      </dsp:txBody>
      <dsp:txXfrm>
        <a:off x="23411" y="1223951"/>
        <a:ext cx="2662309" cy="752496"/>
      </dsp:txXfrm>
    </dsp:sp>
    <dsp:sp modelId="{2F0F8E98-1EEE-423A-9A56-B6C1EEF175EE}">
      <dsp:nvSpPr>
        <dsp:cNvPr id="0" name=""/>
        <dsp:cNvSpPr/>
      </dsp:nvSpPr>
      <dsp:spPr>
        <a:xfrm rot="5400000">
          <a:off x="1204693" y="2019842"/>
          <a:ext cx="299744" cy="359693"/>
        </a:xfrm>
        <a:prstGeom prst="rightArrow">
          <a:avLst>
            <a:gd name="adj1" fmla="val 60000"/>
            <a:gd name="adj2" fmla="val 50000"/>
          </a:avLst>
        </a:prstGeom>
        <a:solidFill>
          <a:srgbClr val="C4817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>
            <a:effectLst/>
          </a:endParaRPr>
        </a:p>
      </dsp:txBody>
      <dsp:txXfrm rot="-5400000">
        <a:off x="1246658" y="2049817"/>
        <a:ext cx="215815" cy="209821"/>
      </dsp:txXfrm>
    </dsp:sp>
    <dsp:sp modelId="{CCD3EC7C-8D0A-40B3-830C-4427E8DEDB1B}">
      <dsp:nvSpPr>
        <dsp:cNvPr id="0" name=""/>
        <dsp:cNvSpPr/>
      </dsp:nvSpPr>
      <dsp:spPr>
        <a:xfrm>
          <a:off x="0" y="2399518"/>
          <a:ext cx="2709131" cy="799318"/>
        </a:xfrm>
        <a:prstGeom prst="roundRect">
          <a:avLst>
            <a:gd name="adj" fmla="val 10000"/>
          </a:avLst>
        </a:prstGeom>
        <a:solidFill>
          <a:srgbClr val="C48170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>
              <a:effectLst/>
            </a:rPr>
            <a:t>Анализ эффективности принятых мер (аналитические справки и (или) протоколы заседаний по использованию успешных практик общеобразовательных организаций)</a:t>
          </a:r>
        </a:p>
      </dsp:txBody>
      <dsp:txXfrm>
        <a:off x="23411" y="2422929"/>
        <a:ext cx="2662309" cy="75249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030D9-CA8F-4D97-9854-BFB0AEE00E08}">
      <dsp:nvSpPr>
        <dsp:cNvPr id="0" name=""/>
        <dsp:cNvSpPr/>
      </dsp:nvSpPr>
      <dsp:spPr>
        <a:xfrm>
          <a:off x="5709" y="0"/>
          <a:ext cx="1706408" cy="403848"/>
        </a:xfrm>
        <a:prstGeom prst="roundRect">
          <a:avLst>
            <a:gd name="adj" fmla="val 10000"/>
          </a:avLst>
        </a:prstGeom>
        <a:solidFill>
          <a:srgbClr val="ED7D3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/>
            <a:t>Цели</a:t>
          </a:r>
        </a:p>
      </dsp:txBody>
      <dsp:txXfrm>
        <a:off x="17537" y="11828"/>
        <a:ext cx="1682752" cy="380192"/>
      </dsp:txXfrm>
    </dsp:sp>
    <dsp:sp modelId="{6B7BC19F-FB55-44C4-84D7-C3AA3B45A85B}">
      <dsp:nvSpPr>
        <dsp:cNvPr id="0" name=""/>
        <dsp:cNvSpPr/>
      </dsp:nvSpPr>
      <dsp:spPr>
        <a:xfrm>
          <a:off x="1882758" y="0"/>
          <a:ext cx="361758" cy="403848"/>
        </a:xfrm>
        <a:prstGeom prst="rightArrow">
          <a:avLst>
            <a:gd name="adj1" fmla="val 60000"/>
            <a:gd name="adj2" fmla="val 50000"/>
          </a:avLst>
        </a:prstGeom>
        <a:solidFill>
          <a:srgbClr val="ED7D3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/>
        </a:p>
      </dsp:txBody>
      <dsp:txXfrm>
        <a:off x="1882758" y="80770"/>
        <a:ext cx="253231" cy="242308"/>
      </dsp:txXfrm>
    </dsp:sp>
    <dsp:sp modelId="{DC088029-8704-4877-8B62-77DAE9AA8C7E}">
      <dsp:nvSpPr>
        <dsp:cNvPr id="0" name=""/>
        <dsp:cNvSpPr/>
      </dsp:nvSpPr>
      <dsp:spPr>
        <a:xfrm>
          <a:off x="2394680" y="0"/>
          <a:ext cx="1706408" cy="403848"/>
        </a:xfrm>
        <a:prstGeom prst="roundRect">
          <a:avLst>
            <a:gd name="adj" fmla="val 10000"/>
          </a:avLst>
        </a:prstGeom>
        <a:solidFill>
          <a:srgbClr val="ED7D3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/>
            <a:t>Показатели</a:t>
          </a:r>
        </a:p>
      </dsp:txBody>
      <dsp:txXfrm>
        <a:off x="2406508" y="11828"/>
        <a:ext cx="1682752" cy="380192"/>
      </dsp:txXfrm>
    </dsp:sp>
    <dsp:sp modelId="{072FA801-CAC9-4741-997C-D7BDAFC93E42}">
      <dsp:nvSpPr>
        <dsp:cNvPr id="0" name=""/>
        <dsp:cNvSpPr/>
      </dsp:nvSpPr>
      <dsp:spPr>
        <a:xfrm>
          <a:off x="4271729" y="0"/>
          <a:ext cx="361758" cy="403848"/>
        </a:xfrm>
        <a:prstGeom prst="rightArrow">
          <a:avLst>
            <a:gd name="adj1" fmla="val 60000"/>
            <a:gd name="adj2" fmla="val 50000"/>
          </a:avLst>
        </a:prstGeom>
        <a:solidFill>
          <a:srgbClr val="ED7D3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/>
        </a:p>
      </dsp:txBody>
      <dsp:txXfrm>
        <a:off x="4271729" y="80770"/>
        <a:ext cx="253231" cy="242308"/>
      </dsp:txXfrm>
    </dsp:sp>
    <dsp:sp modelId="{AB2F1568-6985-47CC-B3E5-004A4C32C6B0}">
      <dsp:nvSpPr>
        <dsp:cNvPr id="0" name=""/>
        <dsp:cNvSpPr/>
      </dsp:nvSpPr>
      <dsp:spPr>
        <a:xfrm>
          <a:off x="4783652" y="0"/>
          <a:ext cx="1706408" cy="403848"/>
        </a:xfrm>
        <a:prstGeom prst="roundRect">
          <a:avLst>
            <a:gd name="adj" fmla="val 10000"/>
          </a:avLst>
        </a:prstGeom>
        <a:solidFill>
          <a:srgbClr val="ED7D3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/>
            <a:t>Методы сбора и обработки информации</a:t>
          </a:r>
        </a:p>
      </dsp:txBody>
      <dsp:txXfrm>
        <a:off x="4795480" y="11828"/>
        <a:ext cx="1682752" cy="38019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413DE-FF71-45D9-A04B-6C23CCB7FEFD}">
      <dsp:nvSpPr>
        <dsp:cNvPr id="0" name=""/>
        <dsp:cNvSpPr/>
      </dsp:nvSpPr>
      <dsp:spPr>
        <a:xfrm>
          <a:off x="-6223492" y="-952761"/>
          <a:ext cx="7413436" cy="7413436"/>
        </a:xfrm>
        <a:prstGeom prst="blockArc">
          <a:avLst>
            <a:gd name="adj1" fmla="val 18900000"/>
            <a:gd name="adj2" fmla="val 2700000"/>
            <a:gd name="adj3" fmla="val 291"/>
          </a:avLst>
        </a:pr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13336E-C4FA-4ECF-A054-ABB7488746E1}">
      <dsp:nvSpPr>
        <dsp:cNvPr id="0" name=""/>
        <dsp:cNvSpPr/>
      </dsp:nvSpPr>
      <dsp:spPr>
        <a:xfrm>
          <a:off x="386380" y="250389"/>
          <a:ext cx="9384531" cy="50055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731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оценки качества подготовки обучающихся</a:t>
          </a:r>
          <a:endParaRPr lang="ru-RU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6380" y="250389"/>
        <a:ext cx="9384531" cy="500559"/>
      </dsp:txXfrm>
    </dsp:sp>
    <dsp:sp modelId="{59F3DCE8-D528-4EA4-B73D-6916C728C82B}">
      <dsp:nvSpPr>
        <dsp:cNvPr id="0" name=""/>
        <dsp:cNvSpPr/>
      </dsp:nvSpPr>
      <dsp:spPr>
        <a:xfrm>
          <a:off x="73530" y="187819"/>
          <a:ext cx="625699" cy="6256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0E02D1-916E-42F0-B2B9-AE832F7C54BD}">
      <dsp:nvSpPr>
        <dsp:cNvPr id="0" name=""/>
        <dsp:cNvSpPr/>
      </dsp:nvSpPr>
      <dsp:spPr>
        <a:xfrm>
          <a:off x="839681" y="1001669"/>
          <a:ext cx="8931229" cy="500559"/>
        </a:xfrm>
        <a:prstGeom prst="rect">
          <a:avLst/>
        </a:prstGeom>
        <a:gradFill rotWithShape="0">
          <a:gsLst>
            <a:gs pos="0">
              <a:schemeClr val="accent5">
                <a:hueOff val="-1225557"/>
                <a:satOff val="-1705"/>
                <a:lumOff val="-6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25557"/>
                <a:satOff val="-1705"/>
                <a:lumOff val="-6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25557"/>
                <a:satOff val="-1705"/>
                <a:lumOff val="-6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731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работы со школами с низкими результатами обучения и/или школами, функционирующими в неблагоприятных социальных условиях</a:t>
          </a:r>
          <a:endParaRPr lang="ru-RU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39681" y="1001669"/>
        <a:ext cx="8931229" cy="500559"/>
      </dsp:txXfrm>
    </dsp:sp>
    <dsp:sp modelId="{F60FFA83-26FE-4B5E-8B19-E0E4ECB8E918}">
      <dsp:nvSpPr>
        <dsp:cNvPr id="0" name=""/>
        <dsp:cNvSpPr/>
      </dsp:nvSpPr>
      <dsp:spPr>
        <a:xfrm>
          <a:off x="526831" y="939099"/>
          <a:ext cx="625699" cy="6256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1225557"/>
              <a:satOff val="-1705"/>
              <a:lumOff val="-65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81EC88-CDCE-4255-81E9-8F21E80D9E61}">
      <dsp:nvSpPr>
        <dsp:cNvPr id="0" name=""/>
        <dsp:cNvSpPr/>
      </dsp:nvSpPr>
      <dsp:spPr>
        <a:xfrm>
          <a:off x="1088088" y="1752397"/>
          <a:ext cx="8682822" cy="500559"/>
        </a:xfrm>
        <a:prstGeom prst="rect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731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выявления, поддержки и развития способностей и талантов у детей и молодежи</a:t>
          </a:r>
          <a:endParaRPr lang="ru-RU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88088" y="1752397"/>
        <a:ext cx="8682822" cy="500559"/>
      </dsp:txXfrm>
    </dsp:sp>
    <dsp:sp modelId="{C963F5F0-7BDA-4B57-870C-EB0D738DD295}">
      <dsp:nvSpPr>
        <dsp:cNvPr id="0" name=""/>
        <dsp:cNvSpPr/>
      </dsp:nvSpPr>
      <dsp:spPr>
        <a:xfrm>
          <a:off x="775238" y="1689828"/>
          <a:ext cx="625699" cy="6256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90DFE7-A43E-4F83-912C-121695AEFE14}">
      <dsp:nvSpPr>
        <dsp:cNvPr id="0" name=""/>
        <dsp:cNvSpPr/>
      </dsp:nvSpPr>
      <dsp:spPr>
        <a:xfrm>
          <a:off x="1167402" y="2503677"/>
          <a:ext cx="8603508" cy="500559"/>
        </a:xfrm>
        <a:prstGeom prst="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731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работы по самоопределению и профессиональной ориентации обучающихся</a:t>
          </a:r>
          <a:endParaRPr lang="ru-RU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67402" y="2503677"/>
        <a:ext cx="8603508" cy="500559"/>
      </dsp:txXfrm>
    </dsp:sp>
    <dsp:sp modelId="{ECD03EBD-4070-41C2-899E-3781E06406BA}">
      <dsp:nvSpPr>
        <dsp:cNvPr id="0" name=""/>
        <dsp:cNvSpPr/>
      </dsp:nvSpPr>
      <dsp:spPr>
        <a:xfrm>
          <a:off x="854552" y="2441107"/>
          <a:ext cx="625699" cy="6256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B51560-F9BA-41CC-B8B2-432C2BF0FA4C}">
      <dsp:nvSpPr>
        <dsp:cNvPr id="0" name=""/>
        <dsp:cNvSpPr/>
      </dsp:nvSpPr>
      <dsp:spPr>
        <a:xfrm>
          <a:off x="1088088" y="3254956"/>
          <a:ext cx="8682822" cy="500559"/>
        </a:xfrm>
        <a:prstGeom prst="rect">
          <a:avLst/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731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мониторинга эффективности руководителей образовательных организаций</a:t>
          </a:r>
          <a:endParaRPr lang="ru-RU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88088" y="3254956"/>
        <a:ext cx="8682822" cy="500559"/>
      </dsp:txXfrm>
    </dsp:sp>
    <dsp:sp modelId="{C43BBEB0-A5F5-4D49-A5F1-CA04C6435106}">
      <dsp:nvSpPr>
        <dsp:cNvPr id="0" name=""/>
        <dsp:cNvSpPr/>
      </dsp:nvSpPr>
      <dsp:spPr>
        <a:xfrm>
          <a:off x="775238" y="3192386"/>
          <a:ext cx="625699" cy="6256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636E6F-A200-4081-891E-688897F697A3}">
      <dsp:nvSpPr>
        <dsp:cNvPr id="0" name=""/>
        <dsp:cNvSpPr/>
      </dsp:nvSpPr>
      <dsp:spPr>
        <a:xfrm>
          <a:off x="839681" y="4005685"/>
          <a:ext cx="8931229" cy="500559"/>
        </a:xfrm>
        <a:prstGeom prst="rect">
          <a:avLst/>
        </a:prstGeom>
        <a:gradFill rotWithShape="0">
          <a:gsLst>
            <a:gs pos="0">
              <a:schemeClr val="accent5">
                <a:hueOff val="-6127787"/>
                <a:satOff val="-8523"/>
                <a:lumOff val="-3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127787"/>
                <a:satOff val="-8523"/>
                <a:lumOff val="-3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127787"/>
                <a:satOff val="-8523"/>
                <a:lumOff val="-3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731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обеспечения профессионального развития педагогических работников</a:t>
          </a:r>
          <a:endParaRPr lang="ru-RU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39681" y="4005685"/>
        <a:ext cx="8931229" cy="500559"/>
      </dsp:txXfrm>
    </dsp:sp>
    <dsp:sp modelId="{611803B6-1663-459A-B7D5-E55A377F279F}">
      <dsp:nvSpPr>
        <dsp:cNvPr id="0" name=""/>
        <dsp:cNvSpPr/>
      </dsp:nvSpPr>
      <dsp:spPr>
        <a:xfrm>
          <a:off x="526831" y="3943115"/>
          <a:ext cx="625699" cy="6256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127787"/>
              <a:satOff val="-8523"/>
              <a:lumOff val="-326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22A828-9A37-45F7-BB6B-6882F82E3EBD}">
      <dsp:nvSpPr>
        <dsp:cNvPr id="0" name=""/>
        <dsp:cNvSpPr/>
      </dsp:nvSpPr>
      <dsp:spPr>
        <a:xfrm>
          <a:off x="386380" y="4756965"/>
          <a:ext cx="9384531" cy="500559"/>
        </a:xfrm>
        <a:prstGeom prst="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731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организации воспитания обучающихся</a:t>
          </a:r>
          <a:endParaRPr lang="ru-RU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6380" y="4756965"/>
        <a:ext cx="9384531" cy="500559"/>
      </dsp:txXfrm>
    </dsp:sp>
    <dsp:sp modelId="{CA5BAF7F-9058-4889-B59A-7695DFEEF326}">
      <dsp:nvSpPr>
        <dsp:cNvPr id="0" name=""/>
        <dsp:cNvSpPr/>
      </dsp:nvSpPr>
      <dsp:spPr>
        <a:xfrm>
          <a:off x="73530" y="4694395"/>
          <a:ext cx="625699" cy="6256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3580D3-37DA-479B-9146-47FA1515BDDA}">
      <dsp:nvSpPr>
        <dsp:cNvPr id="0" name=""/>
        <dsp:cNvSpPr/>
      </dsp:nvSpPr>
      <dsp:spPr>
        <a:xfrm rot="5400000">
          <a:off x="707706" y="1340936"/>
          <a:ext cx="955244" cy="108751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AB5567-D79B-48F9-9264-F308508FEDAB}">
      <dsp:nvSpPr>
        <dsp:cNvPr id="0" name=""/>
        <dsp:cNvSpPr/>
      </dsp:nvSpPr>
      <dsp:spPr>
        <a:xfrm>
          <a:off x="1751" y="283777"/>
          <a:ext cx="3232379" cy="1125596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Объективные методы, процедуры и инструменты сбора статистических данных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708" y="338734"/>
        <a:ext cx="3122465" cy="1015682"/>
      </dsp:txXfrm>
    </dsp:sp>
    <dsp:sp modelId="{E471C14D-2F48-4E9C-ADAD-4DC4020E2D34}">
      <dsp:nvSpPr>
        <dsp:cNvPr id="0" name=""/>
        <dsp:cNvSpPr/>
      </dsp:nvSpPr>
      <dsp:spPr>
        <a:xfrm>
          <a:off x="2421975" y="391128"/>
          <a:ext cx="1169556" cy="909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A6093-5182-46B4-884A-5825E70D2215}">
      <dsp:nvSpPr>
        <dsp:cNvPr id="0" name=""/>
        <dsp:cNvSpPr/>
      </dsp:nvSpPr>
      <dsp:spPr>
        <a:xfrm rot="5400000">
          <a:off x="2426218" y="2608686"/>
          <a:ext cx="955244" cy="108751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-3672177"/>
            <a:satOff val="-7688"/>
            <a:lumOff val="52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AB00EE-2719-491E-9A7C-F8B2871C3CB1}">
      <dsp:nvSpPr>
        <dsp:cNvPr id="0" name=""/>
        <dsp:cNvSpPr/>
      </dsp:nvSpPr>
      <dsp:spPr>
        <a:xfrm>
          <a:off x="1724845" y="1548193"/>
          <a:ext cx="3278611" cy="1125596"/>
        </a:xfrm>
        <a:prstGeom prst="roundRect">
          <a:avLst>
            <a:gd name="adj" fmla="val 1667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Актуальные и объективные количественные данные о состоянии муниципальной системы образования 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79802" y="1603150"/>
        <a:ext cx="3168697" cy="1015682"/>
      </dsp:txXfrm>
    </dsp:sp>
    <dsp:sp modelId="{85709254-81EE-46FB-9699-4C1D05DC5E6F}">
      <dsp:nvSpPr>
        <dsp:cNvPr id="0" name=""/>
        <dsp:cNvSpPr/>
      </dsp:nvSpPr>
      <dsp:spPr>
        <a:xfrm>
          <a:off x="4168185" y="1655544"/>
          <a:ext cx="1169556" cy="909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7A7CAA-1FD6-4C43-B57A-E54B69209021}">
      <dsp:nvSpPr>
        <dsp:cNvPr id="0" name=""/>
        <dsp:cNvSpPr/>
      </dsp:nvSpPr>
      <dsp:spPr>
        <a:xfrm rot="5400000">
          <a:off x="4134511" y="3885367"/>
          <a:ext cx="955244" cy="108751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-7344354"/>
            <a:satOff val="-15375"/>
            <a:lumOff val="105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6499A8-BD5E-4C3F-A4D8-4DBDCD842503}">
      <dsp:nvSpPr>
        <dsp:cNvPr id="0" name=""/>
        <dsp:cNvSpPr/>
      </dsp:nvSpPr>
      <dsp:spPr>
        <a:xfrm>
          <a:off x="3447940" y="2812609"/>
          <a:ext cx="3278611" cy="1125596"/>
        </a:xfrm>
        <a:prstGeom prst="roundRect">
          <a:avLst>
            <a:gd name="adj" fmla="val 16670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Анализ статистической информации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02897" y="2867566"/>
        <a:ext cx="3168697" cy="1015682"/>
      </dsp:txXfrm>
    </dsp:sp>
    <dsp:sp modelId="{539DEF01-1EC4-4E8C-AC99-DF90336BB159}">
      <dsp:nvSpPr>
        <dsp:cNvPr id="0" name=""/>
        <dsp:cNvSpPr/>
      </dsp:nvSpPr>
      <dsp:spPr>
        <a:xfrm>
          <a:off x="5891280" y="2919960"/>
          <a:ext cx="1169556" cy="909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07D13-3E79-4311-A9FD-F5AC2CB0D744}">
      <dsp:nvSpPr>
        <dsp:cNvPr id="0" name=""/>
        <dsp:cNvSpPr/>
      </dsp:nvSpPr>
      <dsp:spPr>
        <a:xfrm>
          <a:off x="5171034" y="4077025"/>
          <a:ext cx="3270828" cy="1125596"/>
        </a:xfrm>
        <a:prstGeom prst="roundRect">
          <a:avLst>
            <a:gd name="adj" fmla="val 1667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Реализация комплекса мер, направленных на повышение качества образования как в отдельной образовательной организации, так и в системе образования в целом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25991" y="4131982"/>
        <a:ext cx="3160914" cy="10156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5F5B7-E2FA-4F71-8EEE-17F9CD80E7CB}">
      <dsp:nvSpPr>
        <dsp:cNvPr id="0" name=""/>
        <dsp:cNvSpPr/>
      </dsp:nvSpPr>
      <dsp:spPr>
        <a:xfrm>
          <a:off x="-6434860" y="-984216"/>
          <a:ext cx="7659227" cy="7659227"/>
        </a:xfrm>
        <a:prstGeom prst="blockArc">
          <a:avLst>
            <a:gd name="adj1" fmla="val 18900000"/>
            <a:gd name="adj2" fmla="val 2700000"/>
            <a:gd name="adj3" fmla="val 282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515B98-EF95-46DC-ADE5-727E58A5FED4}">
      <dsp:nvSpPr>
        <dsp:cNvPr id="0" name=""/>
        <dsp:cNvSpPr/>
      </dsp:nvSpPr>
      <dsp:spPr>
        <a:xfrm>
          <a:off x="534863" y="355560"/>
          <a:ext cx="7974075" cy="711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81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Выявление проблемных зон в управлении качеством образования на муниципальном уровне для последующей организации деятельности по их </a:t>
          </a:r>
          <a:r>
            <a:rPr lang="ru-RU" sz="1600" b="1" kern="1200" dirty="0" smtClean="0"/>
            <a:t>совершенствованию</a:t>
          </a:r>
          <a:endParaRPr lang="ru-RU" sz="1600" b="1" kern="1200" dirty="0"/>
        </a:p>
      </dsp:txBody>
      <dsp:txXfrm>
        <a:off x="534863" y="355560"/>
        <a:ext cx="7974075" cy="711576"/>
      </dsp:txXfrm>
    </dsp:sp>
    <dsp:sp modelId="{23F73672-3026-47A4-920D-150CD713B559}">
      <dsp:nvSpPr>
        <dsp:cNvPr id="0" name=""/>
        <dsp:cNvSpPr/>
      </dsp:nvSpPr>
      <dsp:spPr>
        <a:xfrm>
          <a:off x="90128" y="266613"/>
          <a:ext cx="889471" cy="8894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58B218-D83E-4A27-9F4C-58521C6CD913}">
      <dsp:nvSpPr>
        <dsp:cNvPr id="0" name=""/>
        <dsp:cNvSpPr/>
      </dsp:nvSpPr>
      <dsp:spPr>
        <a:xfrm>
          <a:off x="1044758" y="1422584"/>
          <a:ext cx="7464179" cy="711576"/>
        </a:xfrm>
        <a:prstGeom prst="rect">
          <a:avLst/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81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Выявление основных факторов, влияющих на эффективность муниципальных механизмов управления качеством </a:t>
          </a:r>
          <a:r>
            <a:rPr lang="ru-RU" sz="1600" b="1" kern="1200" dirty="0" smtClean="0"/>
            <a:t>образования</a:t>
          </a:r>
          <a:endParaRPr lang="ru-RU" sz="1600" b="1" kern="1200" dirty="0"/>
        </a:p>
      </dsp:txBody>
      <dsp:txXfrm>
        <a:off x="1044758" y="1422584"/>
        <a:ext cx="7464179" cy="711576"/>
      </dsp:txXfrm>
    </dsp:sp>
    <dsp:sp modelId="{9E812A86-283B-43C8-A960-FF5DCD6B3839}">
      <dsp:nvSpPr>
        <dsp:cNvPr id="0" name=""/>
        <dsp:cNvSpPr/>
      </dsp:nvSpPr>
      <dsp:spPr>
        <a:xfrm>
          <a:off x="600023" y="1333637"/>
          <a:ext cx="889471" cy="8894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677650"/>
              <a:satOff val="25000"/>
              <a:lumOff val="-36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77306F-936E-45DE-B981-7BD4641711E5}">
      <dsp:nvSpPr>
        <dsp:cNvPr id="0" name=""/>
        <dsp:cNvSpPr/>
      </dsp:nvSpPr>
      <dsp:spPr>
        <a:xfrm>
          <a:off x="1201255" y="2489608"/>
          <a:ext cx="7307683" cy="711576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81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Повышение роли объективности и независимой системы оценки качества </a:t>
          </a:r>
          <a:r>
            <a:rPr lang="ru-RU" sz="1600" b="1" kern="1200" dirty="0" smtClean="0"/>
            <a:t>образования</a:t>
          </a:r>
          <a:endParaRPr lang="ru-RU" sz="1600" b="1" kern="1200" dirty="0"/>
        </a:p>
      </dsp:txBody>
      <dsp:txXfrm>
        <a:off x="1201255" y="2489608"/>
        <a:ext cx="7307683" cy="711576"/>
      </dsp:txXfrm>
    </dsp:sp>
    <dsp:sp modelId="{973E1E37-2332-4978-9503-613C6D41B866}">
      <dsp:nvSpPr>
        <dsp:cNvPr id="0" name=""/>
        <dsp:cNvSpPr/>
      </dsp:nvSpPr>
      <dsp:spPr>
        <a:xfrm>
          <a:off x="756520" y="2400661"/>
          <a:ext cx="889471" cy="8894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91017-E110-4979-BF98-630A2F601CEF}">
      <dsp:nvSpPr>
        <dsp:cNvPr id="0" name=""/>
        <dsp:cNvSpPr/>
      </dsp:nvSpPr>
      <dsp:spPr>
        <a:xfrm>
          <a:off x="1044758" y="3556632"/>
          <a:ext cx="7464179" cy="711576"/>
        </a:xfrm>
        <a:prstGeom prst="rect">
          <a:avLst/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81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Распространение лучших практик управления качеством образования на муниципальном уровне и на уровне образовательной </a:t>
          </a:r>
          <a:r>
            <a:rPr lang="ru-RU" sz="1600" b="1" kern="1200" dirty="0" smtClean="0"/>
            <a:t>организации</a:t>
          </a:r>
          <a:endParaRPr lang="ru-RU" sz="1600" b="1" kern="1200" dirty="0"/>
        </a:p>
      </dsp:txBody>
      <dsp:txXfrm>
        <a:off x="1044758" y="3556632"/>
        <a:ext cx="7464179" cy="711576"/>
      </dsp:txXfrm>
    </dsp:sp>
    <dsp:sp modelId="{FAFE0B71-3FB2-4323-9D42-465CEB0D3A23}">
      <dsp:nvSpPr>
        <dsp:cNvPr id="0" name=""/>
        <dsp:cNvSpPr/>
      </dsp:nvSpPr>
      <dsp:spPr>
        <a:xfrm>
          <a:off x="600023" y="3467685"/>
          <a:ext cx="889471" cy="8894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032949"/>
              <a:satOff val="75000"/>
              <a:lumOff val="-110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6D18E0-237D-4945-B1B6-925C900697A2}">
      <dsp:nvSpPr>
        <dsp:cNvPr id="0" name=""/>
        <dsp:cNvSpPr/>
      </dsp:nvSpPr>
      <dsp:spPr>
        <a:xfrm>
          <a:off x="534863" y="4623656"/>
          <a:ext cx="7974075" cy="711576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814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Создание условий реализации системы региональных (включая федеральные) исследований качества общего образования</a:t>
          </a:r>
        </a:p>
      </dsp:txBody>
      <dsp:txXfrm>
        <a:off x="534863" y="4623656"/>
        <a:ext cx="7974075" cy="711576"/>
      </dsp:txXfrm>
    </dsp:sp>
    <dsp:sp modelId="{7A44B0E6-259E-4DD3-A364-C7659DE838DC}">
      <dsp:nvSpPr>
        <dsp:cNvPr id="0" name=""/>
        <dsp:cNvSpPr/>
      </dsp:nvSpPr>
      <dsp:spPr>
        <a:xfrm>
          <a:off x="90128" y="4534709"/>
          <a:ext cx="889471" cy="8894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486D0-4B78-445B-BE63-A10EF3E3F472}">
      <dsp:nvSpPr>
        <dsp:cNvPr id="0" name=""/>
        <dsp:cNvSpPr/>
      </dsp:nvSpPr>
      <dsp:spPr>
        <a:xfrm rot="5400000">
          <a:off x="760600" y="520324"/>
          <a:ext cx="897840" cy="1493986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D6FE97-F0B2-44AE-ADA1-D7B57919A424}">
      <dsp:nvSpPr>
        <dsp:cNvPr id="0" name=""/>
        <dsp:cNvSpPr/>
      </dsp:nvSpPr>
      <dsp:spPr>
        <a:xfrm>
          <a:off x="610728" y="966703"/>
          <a:ext cx="1348779" cy="1182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>
              <a:ln>
                <a:noFill/>
              </a:ln>
            </a:rPr>
            <a:t>Нормативность </a:t>
          </a:r>
        </a:p>
      </dsp:txBody>
      <dsp:txXfrm>
        <a:off x="610728" y="966703"/>
        <a:ext cx="1348779" cy="1182283"/>
      </dsp:txXfrm>
    </dsp:sp>
    <dsp:sp modelId="{4B4DD552-C05C-4803-B883-E6FE40D3ADD6}">
      <dsp:nvSpPr>
        <dsp:cNvPr id="0" name=""/>
        <dsp:cNvSpPr/>
      </dsp:nvSpPr>
      <dsp:spPr>
        <a:xfrm>
          <a:off x="1705020" y="410335"/>
          <a:ext cx="254486" cy="254486"/>
        </a:xfrm>
        <a:prstGeom prst="triangle">
          <a:avLst>
            <a:gd name="adj" fmla="val 100000"/>
          </a:avLst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35165A-45E9-4DC1-B3EF-04B34E0571D6}">
      <dsp:nvSpPr>
        <dsp:cNvPr id="0" name=""/>
        <dsp:cNvSpPr/>
      </dsp:nvSpPr>
      <dsp:spPr>
        <a:xfrm rot="5400000">
          <a:off x="2411769" y="111740"/>
          <a:ext cx="897840" cy="1493986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74BAA9-16E4-4973-8143-B02F627181BC}">
      <dsp:nvSpPr>
        <dsp:cNvPr id="0" name=""/>
        <dsp:cNvSpPr/>
      </dsp:nvSpPr>
      <dsp:spPr>
        <a:xfrm>
          <a:off x="2261897" y="558120"/>
          <a:ext cx="1348779" cy="1182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>
              <a:ln>
                <a:noFill/>
              </a:ln>
            </a:rPr>
            <a:t>Преемственность </a:t>
          </a:r>
        </a:p>
      </dsp:txBody>
      <dsp:txXfrm>
        <a:off x="2261897" y="558120"/>
        <a:ext cx="1348779" cy="1182283"/>
      </dsp:txXfrm>
    </dsp:sp>
    <dsp:sp modelId="{3358005E-35E3-4B9C-8B56-D0AE9DE9AE21}">
      <dsp:nvSpPr>
        <dsp:cNvPr id="0" name=""/>
        <dsp:cNvSpPr/>
      </dsp:nvSpPr>
      <dsp:spPr>
        <a:xfrm>
          <a:off x="3356189" y="1751"/>
          <a:ext cx="254486" cy="254486"/>
        </a:xfrm>
        <a:prstGeom prst="triangle">
          <a:avLst>
            <a:gd name="adj" fmla="val 100000"/>
          </a:avLst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186BEC-AA91-4A75-AEE7-9AE79F69A6D2}">
      <dsp:nvSpPr>
        <dsp:cNvPr id="0" name=""/>
        <dsp:cNvSpPr/>
      </dsp:nvSpPr>
      <dsp:spPr>
        <a:xfrm rot="5400000">
          <a:off x="4062938" y="-296842"/>
          <a:ext cx="897840" cy="1493986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4084C0-DE80-4669-BA55-685AE98F02CD}">
      <dsp:nvSpPr>
        <dsp:cNvPr id="0" name=""/>
        <dsp:cNvSpPr/>
      </dsp:nvSpPr>
      <dsp:spPr>
        <a:xfrm>
          <a:off x="3913066" y="149537"/>
          <a:ext cx="1348779" cy="11822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n>
                <a:noFill/>
              </a:ln>
            </a:rPr>
            <a:t>Системность</a:t>
          </a:r>
        </a:p>
      </dsp:txBody>
      <dsp:txXfrm>
        <a:off x="3913066" y="149537"/>
        <a:ext cx="1348779" cy="11822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36B1A-6E95-4A48-908C-ADCFF5C18089}">
      <dsp:nvSpPr>
        <dsp:cNvPr id="0" name=""/>
        <dsp:cNvSpPr/>
      </dsp:nvSpPr>
      <dsp:spPr>
        <a:xfrm>
          <a:off x="0" y="788994"/>
          <a:ext cx="3242252" cy="202640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52715F-BDE3-48A5-BA1B-CD697E33BF51}">
      <dsp:nvSpPr>
        <dsp:cNvPr id="0" name=""/>
        <dsp:cNvSpPr/>
      </dsp:nvSpPr>
      <dsp:spPr>
        <a:xfrm>
          <a:off x="753823" y="1893386"/>
          <a:ext cx="113478" cy="113478"/>
        </a:xfrm>
        <a:prstGeom prst="ellips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FBAC1D-A1C6-41C0-83AF-327E1BF663C0}">
      <dsp:nvSpPr>
        <dsp:cNvPr id="0" name=""/>
        <dsp:cNvSpPr/>
      </dsp:nvSpPr>
      <dsp:spPr>
        <a:xfrm>
          <a:off x="810563" y="1950125"/>
          <a:ext cx="1053731" cy="865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13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Цели</a:t>
          </a:r>
          <a:endParaRPr lang="ru-RU" sz="2400" kern="1200" dirty="0"/>
        </a:p>
      </dsp:txBody>
      <dsp:txXfrm>
        <a:off x="810563" y="1950125"/>
        <a:ext cx="1053731" cy="865276"/>
      </dsp:txXfrm>
    </dsp:sp>
    <dsp:sp modelId="{1300459A-E9BE-4C50-A9AE-BF1712221200}">
      <dsp:nvSpPr>
        <dsp:cNvPr id="0" name=""/>
        <dsp:cNvSpPr/>
      </dsp:nvSpPr>
      <dsp:spPr>
        <a:xfrm>
          <a:off x="1799449" y="1376652"/>
          <a:ext cx="194535" cy="194535"/>
        </a:xfrm>
        <a:prstGeom prst="ellipse">
          <a:avLst/>
        </a:prstGeom>
        <a:solidFill>
          <a:schemeClr val="accent5">
            <a:shade val="50000"/>
            <a:hueOff val="402493"/>
            <a:satOff val="-9802"/>
            <a:lumOff val="428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AF0B6B-D401-4726-BA4B-B7364B62A02C}">
      <dsp:nvSpPr>
        <dsp:cNvPr id="0" name=""/>
        <dsp:cNvSpPr/>
      </dsp:nvSpPr>
      <dsp:spPr>
        <a:xfrm>
          <a:off x="1896717" y="1473919"/>
          <a:ext cx="1053731" cy="1341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08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Задачи</a:t>
          </a:r>
          <a:endParaRPr lang="ru-RU" sz="2400" kern="1200" dirty="0"/>
        </a:p>
      </dsp:txBody>
      <dsp:txXfrm>
        <a:off x="1896717" y="1473919"/>
        <a:ext cx="1053731" cy="13414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7C520-8000-4F6E-9AF0-8B28CD660308}">
      <dsp:nvSpPr>
        <dsp:cNvPr id="0" name=""/>
        <dsp:cNvSpPr/>
      </dsp:nvSpPr>
      <dsp:spPr>
        <a:xfrm>
          <a:off x="-6357086" y="-973114"/>
          <a:ext cx="7572480" cy="7572480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41D002-D420-48B3-9610-AD62CCBA60EC}">
      <dsp:nvSpPr>
        <dsp:cNvPr id="0" name=""/>
        <dsp:cNvSpPr/>
      </dsp:nvSpPr>
      <dsp:spPr>
        <a:xfrm>
          <a:off x="394681" y="255769"/>
          <a:ext cx="6608740" cy="5113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855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Направленность на обеспечение достижения показателей функционирования и развития муниципальной образовательной системы, </a:t>
          </a:r>
          <a:r>
            <a:rPr lang="ru-RU" sz="1200" b="1" kern="1200" dirty="0" smtClean="0"/>
            <a:t>определенных </a:t>
          </a:r>
          <a:r>
            <a:rPr lang="ru-RU" sz="1200" b="1" kern="1200" dirty="0"/>
            <a:t>нормативными документами федерального и регионального уровней</a:t>
          </a:r>
          <a:r>
            <a:rPr lang="ru-RU" sz="1200" b="1" kern="1200" dirty="0" smtClean="0"/>
            <a:t>;</a:t>
          </a:r>
          <a:endParaRPr lang="ru-RU" sz="1200" b="1" kern="1200" dirty="0"/>
        </a:p>
      </dsp:txBody>
      <dsp:txXfrm>
        <a:off x="394681" y="255769"/>
        <a:ext cx="6608740" cy="511313"/>
      </dsp:txXfrm>
    </dsp:sp>
    <dsp:sp modelId="{B1E26110-033D-4D79-9209-36553591B81D}">
      <dsp:nvSpPr>
        <dsp:cNvPr id="0" name=""/>
        <dsp:cNvSpPr/>
      </dsp:nvSpPr>
      <dsp:spPr>
        <a:xfrm>
          <a:off x="75110" y="191855"/>
          <a:ext cx="639142" cy="639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5DE70A-B80E-4289-9D85-3743D0311031}">
      <dsp:nvSpPr>
        <dsp:cNvPr id="0" name=""/>
        <dsp:cNvSpPr/>
      </dsp:nvSpPr>
      <dsp:spPr>
        <a:xfrm>
          <a:off x="857721" y="1023189"/>
          <a:ext cx="6145699" cy="511313"/>
        </a:xfrm>
        <a:prstGeom prst="rect">
          <a:avLst/>
        </a:prstGeom>
        <a:solidFill>
          <a:schemeClr val="accent5">
            <a:hueOff val="-1225557"/>
            <a:satOff val="-1705"/>
            <a:lumOff val="-6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855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Целевое </a:t>
          </a:r>
          <a:r>
            <a:rPr lang="ru-RU" sz="1200" b="1" kern="1200" dirty="0" smtClean="0"/>
            <a:t>назначение </a:t>
          </a:r>
          <a:endParaRPr lang="ru-RU" sz="1200" b="1" kern="1200" dirty="0"/>
        </a:p>
      </dsp:txBody>
      <dsp:txXfrm>
        <a:off x="857721" y="1023189"/>
        <a:ext cx="6145699" cy="511313"/>
      </dsp:txXfrm>
    </dsp:sp>
    <dsp:sp modelId="{5ADF8138-6770-4A5F-B48B-64EA276BB984}">
      <dsp:nvSpPr>
        <dsp:cNvPr id="0" name=""/>
        <dsp:cNvSpPr/>
      </dsp:nvSpPr>
      <dsp:spPr>
        <a:xfrm>
          <a:off x="538150" y="959275"/>
          <a:ext cx="639142" cy="639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225557"/>
              <a:satOff val="-1705"/>
              <a:lumOff val="-6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00955C-0160-403C-8950-6219E1D05CEF}">
      <dsp:nvSpPr>
        <dsp:cNvPr id="0" name=""/>
        <dsp:cNvSpPr/>
      </dsp:nvSpPr>
      <dsp:spPr>
        <a:xfrm>
          <a:off x="1111465" y="1790047"/>
          <a:ext cx="5891955" cy="511313"/>
        </a:xfrm>
        <a:prstGeom prst="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855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Объективность информации, опирающейся на достоверные </a:t>
          </a:r>
          <a:r>
            <a:rPr lang="ru-RU" sz="1200" b="1" kern="1200" dirty="0" smtClean="0"/>
            <a:t>данные </a:t>
          </a:r>
          <a:endParaRPr lang="ru-RU" sz="1200" b="1" kern="1200" dirty="0"/>
        </a:p>
      </dsp:txBody>
      <dsp:txXfrm>
        <a:off x="1111465" y="1790047"/>
        <a:ext cx="5891955" cy="511313"/>
      </dsp:txXfrm>
    </dsp:sp>
    <dsp:sp modelId="{F3711E01-58AB-416D-8600-07978495ED44}">
      <dsp:nvSpPr>
        <dsp:cNvPr id="0" name=""/>
        <dsp:cNvSpPr/>
      </dsp:nvSpPr>
      <dsp:spPr>
        <a:xfrm>
          <a:off x="791894" y="1726133"/>
          <a:ext cx="639142" cy="639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2B9356-0C02-48F2-91CC-DB95FD505AAB}">
      <dsp:nvSpPr>
        <dsp:cNvPr id="0" name=""/>
        <dsp:cNvSpPr/>
      </dsp:nvSpPr>
      <dsp:spPr>
        <a:xfrm>
          <a:off x="1192483" y="2557468"/>
          <a:ext cx="5810937" cy="511313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855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Сравнимость данных посредством отслеживания состояния и результатов деятельности, включая контекстную </a:t>
          </a:r>
          <a:r>
            <a:rPr lang="ru-RU" sz="1200" b="1" kern="1200" dirty="0" smtClean="0"/>
            <a:t>информацию </a:t>
          </a:r>
          <a:endParaRPr lang="ru-RU" sz="1200" b="1" kern="1200" dirty="0"/>
        </a:p>
      </dsp:txBody>
      <dsp:txXfrm>
        <a:off x="1192483" y="2557468"/>
        <a:ext cx="5810937" cy="511313"/>
      </dsp:txXfrm>
    </dsp:sp>
    <dsp:sp modelId="{559738E0-B208-42EC-9F80-0D1F20B38EF5}">
      <dsp:nvSpPr>
        <dsp:cNvPr id="0" name=""/>
        <dsp:cNvSpPr/>
      </dsp:nvSpPr>
      <dsp:spPr>
        <a:xfrm>
          <a:off x="872912" y="2493554"/>
          <a:ext cx="639142" cy="639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FCB7C4-2DC1-444A-8053-986B0A7E4D1B}">
      <dsp:nvSpPr>
        <dsp:cNvPr id="0" name=""/>
        <dsp:cNvSpPr/>
      </dsp:nvSpPr>
      <dsp:spPr>
        <a:xfrm>
          <a:off x="1111465" y="3324888"/>
          <a:ext cx="5891955" cy="511313"/>
        </a:xfrm>
        <a:prstGeom prst="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855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Применимость результатов мероприятий МСОКО для оценки результативности и эффективности управления качеством образования на муниципальном и институциональном </a:t>
          </a:r>
          <a:r>
            <a:rPr lang="ru-RU" sz="1200" b="1" kern="1200" dirty="0" smtClean="0"/>
            <a:t>уровнях</a:t>
          </a:r>
          <a:endParaRPr lang="ru-RU" sz="1200" b="1" kern="1200" dirty="0"/>
        </a:p>
      </dsp:txBody>
      <dsp:txXfrm>
        <a:off x="1111465" y="3324888"/>
        <a:ext cx="5891955" cy="511313"/>
      </dsp:txXfrm>
    </dsp:sp>
    <dsp:sp modelId="{0AE1040D-A7A3-4C71-A303-9A7CADB72191}">
      <dsp:nvSpPr>
        <dsp:cNvPr id="0" name=""/>
        <dsp:cNvSpPr/>
      </dsp:nvSpPr>
      <dsp:spPr>
        <a:xfrm>
          <a:off x="791894" y="3260974"/>
          <a:ext cx="639142" cy="639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800E71-4CE4-41AE-8DFB-F0FF9A7F51F6}">
      <dsp:nvSpPr>
        <dsp:cNvPr id="0" name=""/>
        <dsp:cNvSpPr/>
      </dsp:nvSpPr>
      <dsp:spPr>
        <a:xfrm>
          <a:off x="857721" y="4091746"/>
          <a:ext cx="6145699" cy="511313"/>
        </a:xfrm>
        <a:prstGeom prst="rect">
          <a:avLst/>
        </a:prstGeom>
        <a:solidFill>
          <a:schemeClr val="accent5">
            <a:hueOff val="-6127787"/>
            <a:satOff val="-8523"/>
            <a:lumOff val="-3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855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Сочетание государственного и общественного управления муниципальной системой оценки качества образования на основе делегирования </a:t>
          </a:r>
          <a:r>
            <a:rPr lang="ru-RU" sz="1200" b="1" kern="1200" dirty="0" smtClean="0"/>
            <a:t>полномочий</a:t>
          </a:r>
          <a:endParaRPr lang="ru-RU" sz="1200" b="1" kern="1200" dirty="0"/>
        </a:p>
      </dsp:txBody>
      <dsp:txXfrm>
        <a:off x="857721" y="4091746"/>
        <a:ext cx="6145699" cy="511313"/>
      </dsp:txXfrm>
    </dsp:sp>
    <dsp:sp modelId="{B453A072-7EB9-43E3-8AB5-9ADB2B61EC1E}">
      <dsp:nvSpPr>
        <dsp:cNvPr id="0" name=""/>
        <dsp:cNvSpPr/>
      </dsp:nvSpPr>
      <dsp:spPr>
        <a:xfrm>
          <a:off x="538150" y="4027832"/>
          <a:ext cx="639142" cy="639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127787"/>
              <a:satOff val="-8523"/>
              <a:lumOff val="-32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532E8E-FEF3-4E47-B9EC-EA21A16689F1}">
      <dsp:nvSpPr>
        <dsp:cNvPr id="0" name=""/>
        <dsp:cNvSpPr/>
      </dsp:nvSpPr>
      <dsp:spPr>
        <a:xfrm>
          <a:off x="394681" y="4859167"/>
          <a:ext cx="6608740" cy="511313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855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Информационная открытость процедур и результатов мероприятий </a:t>
          </a:r>
          <a:r>
            <a:rPr lang="ru-RU" sz="1200" b="1" kern="1200" dirty="0" smtClean="0"/>
            <a:t>МСОКО</a:t>
          </a:r>
          <a:endParaRPr lang="ru-RU" sz="1200" b="1" kern="1200" dirty="0"/>
        </a:p>
      </dsp:txBody>
      <dsp:txXfrm>
        <a:off x="394681" y="4859167"/>
        <a:ext cx="6608740" cy="511313"/>
      </dsp:txXfrm>
    </dsp:sp>
    <dsp:sp modelId="{680A0292-C94C-4BA7-B77F-27B6ECFD9386}">
      <dsp:nvSpPr>
        <dsp:cNvPr id="0" name=""/>
        <dsp:cNvSpPr/>
      </dsp:nvSpPr>
      <dsp:spPr>
        <a:xfrm>
          <a:off x="75110" y="4795252"/>
          <a:ext cx="639142" cy="639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855019-4CC6-4CE2-B4F7-08232F8BD474}">
      <dsp:nvSpPr>
        <dsp:cNvPr id="0" name=""/>
        <dsp:cNvSpPr/>
      </dsp:nvSpPr>
      <dsp:spPr>
        <a:xfrm>
          <a:off x="0" y="0"/>
          <a:ext cx="4456462" cy="9313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Создание </a:t>
          </a:r>
          <a:r>
            <a:rPr lang="ru-RU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(совершенствование) муниципальной нормативной базы, обеспечивающей реализацию МСОКО;</a:t>
          </a:r>
        </a:p>
      </dsp:txBody>
      <dsp:txXfrm>
        <a:off x="27280" y="27280"/>
        <a:ext cx="3342438" cy="876836"/>
      </dsp:txXfrm>
    </dsp:sp>
    <dsp:sp modelId="{79ED709F-6BCF-4588-8635-9D76042F3BB0}">
      <dsp:nvSpPr>
        <dsp:cNvPr id="0" name=""/>
        <dsp:cNvSpPr/>
      </dsp:nvSpPr>
      <dsp:spPr>
        <a:xfrm>
          <a:off x="332787" y="1060757"/>
          <a:ext cx="4456462" cy="9313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Обеспечение </a:t>
          </a:r>
          <a:r>
            <a:rPr lang="ru-RU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организационного, научно-методического, финансово-экономического, материально-технического, информационного сопровождения функционирования МСОКО; </a:t>
          </a:r>
        </a:p>
      </dsp:txBody>
      <dsp:txXfrm>
        <a:off x="360067" y="1088037"/>
        <a:ext cx="3463707" cy="876836"/>
      </dsp:txXfrm>
    </dsp:sp>
    <dsp:sp modelId="{4FCAE708-6CE4-4B63-BBC2-444005804FBC}">
      <dsp:nvSpPr>
        <dsp:cNvPr id="0" name=""/>
        <dsp:cNvSpPr/>
      </dsp:nvSpPr>
      <dsp:spPr>
        <a:xfrm>
          <a:off x="665575" y="2121515"/>
          <a:ext cx="4456462" cy="93139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Разработка </a:t>
          </a:r>
          <a:r>
            <a:rPr lang="ru-RU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механизмов выявления социального заказа, определению вариативных критериев и показателей оценки качества общего образования; </a:t>
          </a:r>
        </a:p>
      </dsp:txBody>
      <dsp:txXfrm>
        <a:off x="692855" y="2148795"/>
        <a:ext cx="3463707" cy="876836"/>
      </dsp:txXfrm>
    </dsp:sp>
    <dsp:sp modelId="{E107066B-81DA-4C3C-BAC5-73A68627837C}">
      <dsp:nvSpPr>
        <dsp:cNvPr id="0" name=""/>
        <dsp:cNvSpPr/>
      </dsp:nvSpPr>
      <dsp:spPr>
        <a:xfrm>
          <a:off x="998363" y="3182272"/>
          <a:ext cx="4456462" cy="93139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Организация </a:t>
          </a:r>
          <a:r>
            <a:rPr lang="ru-RU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 координация проведения инвариантных оценочных процедур; </a:t>
          </a:r>
        </a:p>
      </dsp:txBody>
      <dsp:txXfrm>
        <a:off x="1025643" y="3209552"/>
        <a:ext cx="3463707" cy="876836"/>
      </dsp:txXfrm>
    </dsp:sp>
    <dsp:sp modelId="{EE1C48AB-170B-4F6F-A34B-B7892371CDB2}">
      <dsp:nvSpPr>
        <dsp:cNvPr id="0" name=""/>
        <dsp:cNvSpPr/>
      </dsp:nvSpPr>
      <dsp:spPr>
        <a:xfrm>
          <a:off x="1331151" y="4243030"/>
          <a:ext cx="4456462" cy="93139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Организация </a:t>
          </a:r>
          <a:r>
            <a:rPr lang="ru-RU" sz="1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 координация проведения вариативных (муниципальных) оценочных процедур;</a:t>
          </a:r>
        </a:p>
      </dsp:txBody>
      <dsp:txXfrm>
        <a:off x="1358431" y="4270310"/>
        <a:ext cx="3463707" cy="876836"/>
      </dsp:txXfrm>
    </dsp:sp>
    <dsp:sp modelId="{1B9B6BA2-3E49-4B0E-B3F3-E1B2E488A86A}">
      <dsp:nvSpPr>
        <dsp:cNvPr id="0" name=""/>
        <dsp:cNvSpPr/>
      </dsp:nvSpPr>
      <dsp:spPr>
        <a:xfrm>
          <a:off x="3851054" y="680437"/>
          <a:ext cx="605407" cy="60540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87271" y="680437"/>
        <a:ext cx="332973" cy="455569"/>
      </dsp:txXfrm>
    </dsp:sp>
    <dsp:sp modelId="{19BF5622-EF75-47C3-87AF-7B8B4C020C91}">
      <dsp:nvSpPr>
        <dsp:cNvPr id="0" name=""/>
        <dsp:cNvSpPr/>
      </dsp:nvSpPr>
      <dsp:spPr>
        <a:xfrm>
          <a:off x="4183842" y="1741194"/>
          <a:ext cx="605407" cy="60540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20059" y="1741194"/>
        <a:ext cx="332973" cy="455569"/>
      </dsp:txXfrm>
    </dsp:sp>
    <dsp:sp modelId="{3604DD07-4645-48F1-AEAB-C64CCFB8BA3E}">
      <dsp:nvSpPr>
        <dsp:cNvPr id="0" name=""/>
        <dsp:cNvSpPr/>
      </dsp:nvSpPr>
      <dsp:spPr>
        <a:xfrm>
          <a:off x="4516630" y="2786428"/>
          <a:ext cx="605407" cy="605407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52847" y="2786428"/>
        <a:ext cx="332973" cy="455569"/>
      </dsp:txXfrm>
    </dsp:sp>
    <dsp:sp modelId="{1C4BFB6E-C08F-4DFB-82DD-5E5F59FF0EE8}">
      <dsp:nvSpPr>
        <dsp:cNvPr id="0" name=""/>
        <dsp:cNvSpPr/>
      </dsp:nvSpPr>
      <dsp:spPr>
        <a:xfrm>
          <a:off x="4849418" y="3857535"/>
          <a:ext cx="605407" cy="60540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85635" y="3857535"/>
        <a:ext cx="332973" cy="45556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855019-4CC6-4CE2-B4F7-08232F8BD474}">
      <dsp:nvSpPr>
        <dsp:cNvPr id="0" name=""/>
        <dsp:cNvSpPr/>
      </dsp:nvSpPr>
      <dsp:spPr>
        <a:xfrm>
          <a:off x="1331151" y="0"/>
          <a:ext cx="4456462" cy="93139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Организация и координация научно-методического, информационного и технологического сопровождения</a:t>
          </a:r>
          <a:endParaRPr lang="ru-RU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05786" y="27280"/>
        <a:ext cx="3354547" cy="876836"/>
      </dsp:txXfrm>
    </dsp:sp>
    <dsp:sp modelId="{79ED709F-6BCF-4588-8635-9D76042F3BB0}">
      <dsp:nvSpPr>
        <dsp:cNvPr id="0" name=""/>
        <dsp:cNvSpPr/>
      </dsp:nvSpPr>
      <dsp:spPr>
        <a:xfrm>
          <a:off x="998363" y="1060757"/>
          <a:ext cx="4456462" cy="931396"/>
        </a:xfrm>
        <a:prstGeom prst="roundRect">
          <a:avLst>
            <a:gd name="adj" fmla="val 10000"/>
          </a:avLst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Обобщение, концептуализация и распространение передового опыта реализации ВСОКО</a:t>
          </a:r>
          <a:endParaRPr lang="ru-RU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63839" y="1088037"/>
        <a:ext cx="3463707" cy="876836"/>
      </dsp:txXfrm>
    </dsp:sp>
    <dsp:sp modelId="{4FCAE708-6CE4-4B63-BBC2-444005804FBC}">
      <dsp:nvSpPr>
        <dsp:cNvPr id="0" name=""/>
        <dsp:cNvSpPr/>
      </dsp:nvSpPr>
      <dsp:spPr>
        <a:xfrm>
          <a:off x="665575" y="2121515"/>
          <a:ext cx="4456462" cy="931396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Организация разработки вариативных (муниципальных) оценочных процедур и соответствующего инструментария</a:t>
          </a:r>
          <a:endParaRPr lang="ru-RU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31051" y="2148795"/>
        <a:ext cx="3463707" cy="876836"/>
      </dsp:txXfrm>
    </dsp:sp>
    <dsp:sp modelId="{E107066B-81DA-4C3C-BAC5-73A68627837C}">
      <dsp:nvSpPr>
        <dsp:cNvPr id="0" name=""/>
        <dsp:cNvSpPr/>
      </dsp:nvSpPr>
      <dsp:spPr>
        <a:xfrm>
          <a:off x="332787" y="3182272"/>
          <a:ext cx="4456462" cy="931396"/>
        </a:xfrm>
        <a:prstGeom prst="roundRect">
          <a:avLst>
            <a:gd name="adj" fmla="val 10000"/>
          </a:avLst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Осуществление мониторинга и анализа результатов мероприятий МСОКО</a:t>
          </a:r>
          <a:endParaRPr lang="ru-RU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98263" y="3209552"/>
        <a:ext cx="3463707" cy="876836"/>
      </dsp:txXfrm>
    </dsp:sp>
    <dsp:sp modelId="{EE1C48AB-170B-4F6F-A34B-B7892371CDB2}">
      <dsp:nvSpPr>
        <dsp:cNvPr id="0" name=""/>
        <dsp:cNvSpPr/>
      </dsp:nvSpPr>
      <dsp:spPr>
        <a:xfrm>
          <a:off x="0" y="4243030"/>
          <a:ext cx="4456462" cy="931396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Выработка, контроль исполнения и анализ эффективности управленческих решений</a:t>
          </a:r>
          <a:endParaRPr lang="ru-RU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65475" y="4270310"/>
        <a:ext cx="3463707" cy="876836"/>
      </dsp:txXfrm>
    </dsp:sp>
    <dsp:sp modelId="{1B9B6BA2-3E49-4B0E-B3F3-E1B2E488A86A}">
      <dsp:nvSpPr>
        <dsp:cNvPr id="0" name=""/>
        <dsp:cNvSpPr/>
      </dsp:nvSpPr>
      <dsp:spPr>
        <a:xfrm>
          <a:off x="1331151" y="680437"/>
          <a:ext cx="605407" cy="60540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67368" y="680437"/>
        <a:ext cx="332973" cy="455569"/>
      </dsp:txXfrm>
    </dsp:sp>
    <dsp:sp modelId="{19BF5622-EF75-47C3-87AF-7B8B4C020C91}">
      <dsp:nvSpPr>
        <dsp:cNvPr id="0" name=""/>
        <dsp:cNvSpPr/>
      </dsp:nvSpPr>
      <dsp:spPr>
        <a:xfrm>
          <a:off x="998363" y="1741194"/>
          <a:ext cx="605407" cy="60540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2463918"/>
            <a:satOff val="-4272"/>
            <a:lumOff val="-43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34580" y="1741194"/>
        <a:ext cx="332973" cy="455569"/>
      </dsp:txXfrm>
    </dsp:sp>
    <dsp:sp modelId="{3604DD07-4645-48F1-AEAB-C64CCFB8BA3E}">
      <dsp:nvSpPr>
        <dsp:cNvPr id="0" name=""/>
        <dsp:cNvSpPr/>
      </dsp:nvSpPr>
      <dsp:spPr>
        <a:xfrm>
          <a:off x="665575" y="2786428"/>
          <a:ext cx="605407" cy="60540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4927837"/>
            <a:satOff val="-8544"/>
            <a:lumOff val="-85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1792" y="2786428"/>
        <a:ext cx="332973" cy="455569"/>
      </dsp:txXfrm>
    </dsp:sp>
    <dsp:sp modelId="{1C4BFB6E-C08F-4DFB-82DD-5E5F59FF0EE8}">
      <dsp:nvSpPr>
        <dsp:cNvPr id="0" name=""/>
        <dsp:cNvSpPr/>
      </dsp:nvSpPr>
      <dsp:spPr>
        <a:xfrm>
          <a:off x="332787" y="3857535"/>
          <a:ext cx="605407" cy="60540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9004" y="3857535"/>
        <a:ext cx="332973" cy="45556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40443-742C-48BF-8E07-7A479767711C}">
      <dsp:nvSpPr>
        <dsp:cNvPr id="0" name=""/>
        <dsp:cNvSpPr/>
      </dsp:nvSpPr>
      <dsp:spPr>
        <a:xfrm>
          <a:off x="1328030" y="2447365"/>
          <a:ext cx="610079" cy="1743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5039" y="0"/>
              </a:lnTo>
              <a:lnTo>
                <a:pt x="305039" y="1743747"/>
              </a:lnTo>
              <a:lnTo>
                <a:pt x="610079" y="174374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86884" y="3273054"/>
        <a:ext cx="92369" cy="92369"/>
      </dsp:txXfrm>
    </dsp:sp>
    <dsp:sp modelId="{6038A053-CA94-488F-8A92-507F6DFBF42F}">
      <dsp:nvSpPr>
        <dsp:cNvPr id="0" name=""/>
        <dsp:cNvSpPr/>
      </dsp:nvSpPr>
      <dsp:spPr>
        <a:xfrm>
          <a:off x="1328030" y="2447365"/>
          <a:ext cx="610079" cy="581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5039" y="0"/>
              </a:lnTo>
              <a:lnTo>
                <a:pt x="305039" y="581249"/>
              </a:lnTo>
              <a:lnTo>
                <a:pt x="610079" y="58124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12003" y="2716923"/>
        <a:ext cx="42132" cy="42132"/>
      </dsp:txXfrm>
    </dsp:sp>
    <dsp:sp modelId="{E91B00CB-FE35-4F3E-9821-BAA0A9D14B17}">
      <dsp:nvSpPr>
        <dsp:cNvPr id="0" name=""/>
        <dsp:cNvSpPr/>
      </dsp:nvSpPr>
      <dsp:spPr>
        <a:xfrm>
          <a:off x="1328030" y="1866115"/>
          <a:ext cx="610079" cy="581249"/>
        </a:xfrm>
        <a:custGeom>
          <a:avLst/>
          <a:gdLst/>
          <a:ahLst/>
          <a:cxnLst/>
          <a:rect l="0" t="0" r="0" b="0"/>
          <a:pathLst>
            <a:path>
              <a:moveTo>
                <a:pt x="0" y="581249"/>
              </a:moveTo>
              <a:lnTo>
                <a:pt x="305039" y="581249"/>
              </a:lnTo>
              <a:lnTo>
                <a:pt x="305039" y="0"/>
              </a:lnTo>
              <a:lnTo>
                <a:pt x="610079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12003" y="2135674"/>
        <a:ext cx="42132" cy="42132"/>
      </dsp:txXfrm>
    </dsp:sp>
    <dsp:sp modelId="{3023015F-82A6-4461-A8BA-9429657F1493}">
      <dsp:nvSpPr>
        <dsp:cNvPr id="0" name=""/>
        <dsp:cNvSpPr/>
      </dsp:nvSpPr>
      <dsp:spPr>
        <a:xfrm>
          <a:off x="1328030" y="703617"/>
          <a:ext cx="610079" cy="1743747"/>
        </a:xfrm>
        <a:custGeom>
          <a:avLst/>
          <a:gdLst/>
          <a:ahLst/>
          <a:cxnLst/>
          <a:rect l="0" t="0" r="0" b="0"/>
          <a:pathLst>
            <a:path>
              <a:moveTo>
                <a:pt x="0" y="1743747"/>
              </a:moveTo>
              <a:lnTo>
                <a:pt x="305039" y="1743747"/>
              </a:lnTo>
              <a:lnTo>
                <a:pt x="305039" y="0"/>
              </a:lnTo>
              <a:lnTo>
                <a:pt x="610079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86884" y="1529306"/>
        <a:ext cx="92369" cy="92369"/>
      </dsp:txXfrm>
    </dsp:sp>
    <dsp:sp modelId="{590072A7-74E6-4630-AED0-FCB342E088ED}">
      <dsp:nvSpPr>
        <dsp:cNvPr id="0" name=""/>
        <dsp:cNvSpPr/>
      </dsp:nvSpPr>
      <dsp:spPr>
        <a:xfrm rot="16200000">
          <a:off x="-1584334" y="1982365"/>
          <a:ext cx="4894730" cy="92999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Механизмы управления качеством образовательных результатов</a:t>
          </a:r>
        </a:p>
      </dsp:txBody>
      <dsp:txXfrm>
        <a:off x="-1584334" y="1982365"/>
        <a:ext cx="4894730" cy="929998"/>
      </dsp:txXfrm>
    </dsp:sp>
    <dsp:sp modelId="{BF25A744-47B9-4244-96AF-B89B457E5BC6}">
      <dsp:nvSpPr>
        <dsp:cNvPr id="0" name=""/>
        <dsp:cNvSpPr/>
      </dsp:nvSpPr>
      <dsp:spPr>
        <a:xfrm>
          <a:off x="1938109" y="238618"/>
          <a:ext cx="3720415" cy="92999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оценки качества подготовки обучающихся</a:t>
          </a:r>
        </a:p>
      </dsp:txBody>
      <dsp:txXfrm>
        <a:off x="1938109" y="238618"/>
        <a:ext cx="3720415" cy="929998"/>
      </dsp:txXfrm>
    </dsp:sp>
    <dsp:sp modelId="{44C6F910-FBC2-43A1-9905-55CA8D7B1FD6}">
      <dsp:nvSpPr>
        <dsp:cNvPr id="0" name=""/>
        <dsp:cNvSpPr/>
      </dsp:nvSpPr>
      <dsp:spPr>
        <a:xfrm>
          <a:off x="1938109" y="1401116"/>
          <a:ext cx="3741889" cy="92999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работы со школами с низкими результатами обучения и/или школами, функционирующими в неблагоприятных социальных условиях</a:t>
          </a:r>
        </a:p>
      </dsp:txBody>
      <dsp:txXfrm>
        <a:off x="1938109" y="1401116"/>
        <a:ext cx="3741889" cy="929998"/>
      </dsp:txXfrm>
    </dsp:sp>
    <dsp:sp modelId="{58406881-E8C5-4FA1-A27E-6736F3784CE3}">
      <dsp:nvSpPr>
        <dsp:cNvPr id="0" name=""/>
        <dsp:cNvSpPr/>
      </dsp:nvSpPr>
      <dsp:spPr>
        <a:xfrm>
          <a:off x="1938109" y="2563614"/>
          <a:ext cx="3763456" cy="92999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выявления, поддержки и развития способностей и талантов у детей и молодежи</a:t>
          </a:r>
        </a:p>
      </dsp:txBody>
      <dsp:txXfrm>
        <a:off x="1938109" y="2563614"/>
        <a:ext cx="3763456" cy="929998"/>
      </dsp:txXfrm>
    </dsp:sp>
    <dsp:sp modelId="{57C38E96-D51A-42B5-880F-FE9C0881F7ED}">
      <dsp:nvSpPr>
        <dsp:cNvPr id="0" name=""/>
        <dsp:cNvSpPr/>
      </dsp:nvSpPr>
      <dsp:spPr>
        <a:xfrm>
          <a:off x="1938109" y="3726113"/>
          <a:ext cx="3784961" cy="92999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работы по самоопределению и профессиональной ориентации обучающихся </a:t>
          </a:r>
        </a:p>
      </dsp:txBody>
      <dsp:txXfrm>
        <a:off x="1938109" y="3726113"/>
        <a:ext cx="3784961" cy="929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30BA-2459-4189-9C5A-9357177FC5C9}" type="datetimeFigureOut">
              <a:rPr lang="ru-RU" smtClean="0"/>
              <a:t>29.08.2021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E759-1436-4923-BEC8-06BEBCD14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194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30BA-2459-4189-9C5A-9357177FC5C9}" type="datetimeFigureOut">
              <a:rPr lang="ru-RU" smtClean="0"/>
              <a:t>29.08.2021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E759-1436-4923-BEC8-06BEBCD14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690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30BA-2459-4189-9C5A-9357177FC5C9}" type="datetimeFigureOut">
              <a:rPr lang="ru-RU" smtClean="0"/>
              <a:t>29.08.2021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E759-1436-4923-BEC8-06BEBCD14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47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30BA-2459-4189-9C5A-9357177FC5C9}" type="datetimeFigureOut">
              <a:rPr lang="ru-RU" smtClean="0"/>
              <a:t>29.08.2021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E759-1436-4923-BEC8-06BEBCD14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621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30BA-2459-4189-9C5A-9357177FC5C9}" type="datetimeFigureOut">
              <a:rPr lang="ru-RU" smtClean="0"/>
              <a:t>29.08.2021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E759-1436-4923-BEC8-06BEBCD14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449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30BA-2459-4189-9C5A-9357177FC5C9}" type="datetimeFigureOut">
              <a:rPr lang="ru-RU" smtClean="0"/>
              <a:t>29.08.2021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E759-1436-4923-BEC8-06BEBCD14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619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30BA-2459-4189-9C5A-9357177FC5C9}" type="datetimeFigureOut">
              <a:rPr lang="ru-RU" smtClean="0"/>
              <a:t>29.08.2021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E759-1436-4923-BEC8-06BEBCD14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735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30BA-2459-4189-9C5A-9357177FC5C9}" type="datetimeFigureOut">
              <a:rPr lang="ru-RU" smtClean="0"/>
              <a:t>29.08.2021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E759-1436-4923-BEC8-06BEBCD14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90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30BA-2459-4189-9C5A-9357177FC5C9}" type="datetimeFigureOut">
              <a:rPr lang="ru-RU" smtClean="0"/>
              <a:t>29.08.2021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E759-1436-4923-BEC8-06BEBCD14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320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30BA-2459-4189-9C5A-9357177FC5C9}" type="datetimeFigureOut">
              <a:rPr lang="ru-RU" smtClean="0"/>
              <a:t>29.08.2021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E759-1436-4923-BEC8-06BEBCD14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328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30BA-2459-4189-9C5A-9357177FC5C9}" type="datetimeFigureOut">
              <a:rPr lang="ru-RU" smtClean="0"/>
              <a:t>29.08.2021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5E759-1436-4923-BEC8-06BEBCD14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977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530BA-2459-4189-9C5A-9357177FC5C9}" type="datetimeFigureOut">
              <a:rPr lang="ru-RU" smtClean="0"/>
              <a:t>29.08.2021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5E759-1436-4923-BEC8-06BEBCD14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32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image" Target="../media/image4.jpeg"/><Relationship Id="rId10" Type="http://schemas.microsoft.com/office/2007/relationships/diagramDrawing" Target="../diagrams/drawing1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5.jpe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1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17" Type="http://schemas.openxmlformats.org/officeDocument/2006/relationships/diagramColors" Target="../diagrams/colors6.xml"/><Relationship Id="rId2" Type="http://schemas.openxmlformats.org/officeDocument/2006/relationships/image" Target="../media/image1.png"/><Relationship Id="rId16" Type="http://schemas.openxmlformats.org/officeDocument/2006/relationships/diagramQuickStyle" Target="../diagrams/quickStyl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5" Type="http://schemas.openxmlformats.org/officeDocument/2006/relationships/diagramLayout" Target="../diagrams/layout6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Relationship Id="rId14" Type="http://schemas.openxmlformats.org/officeDocument/2006/relationships/diagramData" Target="../diagrams/data6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13" Type="http://schemas.microsoft.com/office/2007/relationships/diagramDrawing" Target="../diagrams/drawing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12" Type="http://schemas.openxmlformats.org/officeDocument/2006/relationships/diagramColors" Target="../diagrams/colors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7.xml"/><Relationship Id="rId11" Type="http://schemas.openxmlformats.org/officeDocument/2006/relationships/diagramQuickStyle" Target="../diagrams/quickStyle8.xml"/><Relationship Id="rId5" Type="http://schemas.openxmlformats.org/officeDocument/2006/relationships/diagramLayout" Target="../diagrams/layout7.xml"/><Relationship Id="rId10" Type="http://schemas.openxmlformats.org/officeDocument/2006/relationships/diagramLayout" Target="../diagrams/layout8.xml"/><Relationship Id="rId4" Type="http://schemas.openxmlformats.org/officeDocument/2006/relationships/diagramData" Target="../diagrams/data7.xml"/><Relationship Id="rId9" Type="http://schemas.openxmlformats.org/officeDocument/2006/relationships/diagramData" Target="../diagrams/data8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13" Type="http://schemas.microsoft.com/office/2007/relationships/diagramDrawing" Target="../diagrams/drawing10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9.xml"/><Relationship Id="rId12" Type="http://schemas.openxmlformats.org/officeDocument/2006/relationships/diagramColors" Target="../diagrams/colors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9.xml"/><Relationship Id="rId11" Type="http://schemas.openxmlformats.org/officeDocument/2006/relationships/diagramQuickStyle" Target="../diagrams/quickStyle10.xml"/><Relationship Id="rId5" Type="http://schemas.openxmlformats.org/officeDocument/2006/relationships/diagramLayout" Target="../diagrams/layout9.xml"/><Relationship Id="rId10" Type="http://schemas.openxmlformats.org/officeDocument/2006/relationships/diagramLayout" Target="../diagrams/layout10.xml"/><Relationship Id="rId4" Type="http://schemas.openxmlformats.org/officeDocument/2006/relationships/diagramData" Target="../diagrams/data9.xml"/><Relationship Id="rId9" Type="http://schemas.openxmlformats.org/officeDocument/2006/relationships/diagramData" Target="../diagrams/data10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13" Type="http://schemas.microsoft.com/office/2007/relationships/diagramDrawing" Target="../diagrams/drawing12.xml"/><Relationship Id="rId18" Type="http://schemas.microsoft.com/office/2007/relationships/diagramDrawing" Target="../diagrams/drawing13.xml"/><Relationship Id="rId3" Type="http://schemas.openxmlformats.org/officeDocument/2006/relationships/image" Target="../media/image2.png"/><Relationship Id="rId21" Type="http://schemas.openxmlformats.org/officeDocument/2006/relationships/diagramQuickStyle" Target="../diagrams/quickStyle14.xml"/><Relationship Id="rId7" Type="http://schemas.openxmlformats.org/officeDocument/2006/relationships/diagramColors" Target="../diagrams/colors11.xml"/><Relationship Id="rId12" Type="http://schemas.openxmlformats.org/officeDocument/2006/relationships/diagramColors" Target="../diagrams/colors12.xml"/><Relationship Id="rId17" Type="http://schemas.openxmlformats.org/officeDocument/2006/relationships/diagramColors" Target="../diagrams/colors13.xml"/><Relationship Id="rId2" Type="http://schemas.openxmlformats.org/officeDocument/2006/relationships/image" Target="../media/image1.png"/><Relationship Id="rId16" Type="http://schemas.openxmlformats.org/officeDocument/2006/relationships/diagramQuickStyle" Target="../diagrams/quickStyle13.xml"/><Relationship Id="rId20" Type="http://schemas.openxmlformats.org/officeDocument/2006/relationships/diagramLayout" Target="../diagrams/layout1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1.xml"/><Relationship Id="rId11" Type="http://schemas.openxmlformats.org/officeDocument/2006/relationships/diagramQuickStyle" Target="../diagrams/quickStyle12.xml"/><Relationship Id="rId5" Type="http://schemas.openxmlformats.org/officeDocument/2006/relationships/diagramLayout" Target="../diagrams/layout11.xml"/><Relationship Id="rId15" Type="http://schemas.openxmlformats.org/officeDocument/2006/relationships/diagramLayout" Target="../diagrams/layout13.xml"/><Relationship Id="rId23" Type="http://schemas.microsoft.com/office/2007/relationships/diagramDrawing" Target="../diagrams/drawing14.xml"/><Relationship Id="rId10" Type="http://schemas.openxmlformats.org/officeDocument/2006/relationships/diagramLayout" Target="../diagrams/layout12.xml"/><Relationship Id="rId19" Type="http://schemas.openxmlformats.org/officeDocument/2006/relationships/diagramData" Target="../diagrams/data14.xml"/><Relationship Id="rId4" Type="http://schemas.openxmlformats.org/officeDocument/2006/relationships/diagramData" Target="../diagrams/data11.xml"/><Relationship Id="rId9" Type="http://schemas.openxmlformats.org/officeDocument/2006/relationships/diagramData" Target="../diagrams/data12.xml"/><Relationship Id="rId14" Type="http://schemas.openxmlformats.org/officeDocument/2006/relationships/diagramData" Target="../diagrams/data13.xml"/><Relationship Id="rId22" Type="http://schemas.openxmlformats.org/officeDocument/2006/relationships/diagramColors" Target="../diagrams/colors14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0" y="-25401"/>
            <a:ext cx="12192000" cy="6872197"/>
            <a:chOff x="0" y="-25401"/>
            <a:chExt cx="12192000" cy="6872197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25401"/>
              <a:ext cx="12192000" cy="6872197"/>
            </a:xfrm>
            <a:prstGeom prst="rect">
              <a:avLst/>
            </a:prstGeom>
          </p:spPr>
        </p:pic>
        <p:pic>
          <p:nvPicPr>
            <p:cNvPr id="1026" name="Picture 2" descr="http://xn----ctbfqbgebxiefapll.xn--p1ai/tinybrowser/images/gerb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8694" y="10758"/>
              <a:ext cx="681318" cy="851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459915" y="-10758"/>
              <a:ext cx="921213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1E84E0"/>
                  </a:solidFill>
                </a:rPr>
                <a:t>Управление образования администрации муниципального образования «Родниковский муниципальный район»</a:t>
              </a:r>
              <a:endParaRPr lang="ru-RU" sz="2400" b="1" dirty="0">
                <a:solidFill>
                  <a:srgbClr val="1E84E0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1496" y="1767821"/>
            <a:ext cx="10209007" cy="2387600"/>
          </a:xfrm>
        </p:spPr>
        <p:txBody>
          <a:bodyPr>
            <a:noAutofit/>
          </a:bodyPr>
          <a:lstStyle/>
          <a:p>
            <a:r>
              <a:rPr lang="ru-RU" sz="4400" b="1" dirty="0"/>
              <a:t>Механизмы управления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муниципальной </a:t>
            </a:r>
            <a:r>
              <a:rPr lang="ru-RU" sz="4400" b="1" dirty="0"/>
              <a:t>системой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качества </a:t>
            </a:r>
            <a:r>
              <a:rPr lang="ru-RU" sz="4400" b="1" dirty="0"/>
              <a:t>образования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в </a:t>
            </a:r>
            <a:r>
              <a:rPr lang="ru-RU" sz="4400" b="1" dirty="0"/>
              <a:t>Родниковском муниципальном районе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93980" y="4784838"/>
            <a:ext cx="9144000" cy="1432541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b="1" dirty="0" smtClean="0"/>
              <a:t>Белоброва С.С., </a:t>
            </a:r>
          </a:p>
          <a:p>
            <a:pPr algn="r"/>
            <a:r>
              <a:rPr lang="ru-RU" sz="2000" i="1" dirty="0" smtClean="0"/>
              <a:t>заместитель начальника отдела общего, </a:t>
            </a:r>
          </a:p>
          <a:p>
            <a:pPr algn="r"/>
            <a:r>
              <a:rPr lang="ru-RU" sz="2000" i="1" dirty="0" smtClean="0"/>
              <a:t>дошкольного и дополнительного образования </a:t>
            </a:r>
          </a:p>
          <a:p>
            <a:pPr algn="r"/>
            <a:r>
              <a:rPr lang="ru-RU" sz="2000" i="1" dirty="0" smtClean="0"/>
              <a:t>Управления образования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744793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401"/>
            <a:ext cx="12192000" cy="6872197"/>
          </a:xfrm>
          <a:prstGeom prst="rect">
            <a:avLst/>
          </a:prstGeom>
        </p:spPr>
      </p:pic>
      <p:pic>
        <p:nvPicPr>
          <p:cNvPr id="3" name="Picture 2" descr="http://xn----ctbfqbgebxiefapll.xn--p1ai/tinybrowser/images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694" y="10758"/>
            <a:ext cx="681318" cy="85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59915" y="-10758"/>
            <a:ext cx="9212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1E84E0"/>
                </a:solidFill>
              </a:rPr>
              <a:t>Управление образования администрации муниципального образования «Родниковский муниципальный район»</a:t>
            </a:r>
            <a:endParaRPr lang="ru-RU" sz="2400" b="1" dirty="0">
              <a:solidFill>
                <a:srgbClr val="1E84E0"/>
              </a:solidFill>
            </a:endParaRPr>
          </a:p>
        </p:txBody>
      </p:sp>
      <p:pic>
        <p:nvPicPr>
          <p:cNvPr id="7170" name="Picture 2" descr="Список приказов по основной деятельности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71" y="1192755"/>
            <a:ext cx="3476064" cy="34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35000" y="2697776"/>
            <a:ext cx="683704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Приказом </a:t>
            </a:r>
            <a:r>
              <a:rPr lang="ru-RU" b="1" dirty="0"/>
              <a:t>Управления образования от 04.06.2021 № 234/1 </a:t>
            </a:r>
            <a:r>
              <a:rPr lang="ru-RU" dirty="0" smtClean="0"/>
              <a:t>«О </a:t>
            </a:r>
            <a:r>
              <a:rPr lang="ru-RU" dirty="0"/>
              <a:t>внесении изменений в приказ Управления образования администрации муниципального образования "Родниковский муниципальный район" от 06.02.2019 года № 50 </a:t>
            </a:r>
            <a:r>
              <a:rPr lang="ru-RU" dirty="0" smtClean="0"/>
              <a:t>«О </a:t>
            </a:r>
            <a:r>
              <a:rPr lang="ru-RU" dirty="0"/>
              <a:t>совершенствовании муниципальной модели оценки качества общего образования» и создании рабочей группы по внесению изменений и размещению в открытом доступе </a:t>
            </a:r>
            <a:r>
              <a:rPr lang="ru-RU" dirty="0" smtClean="0"/>
              <a:t>МСОКО» </a:t>
            </a:r>
            <a:r>
              <a:rPr lang="ru-RU" b="1" dirty="0" smtClean="0"/>
              <a:t>утверждено </a:t>
            </a:r>
            <a:r>
              <a:rPr lang="ru-RU" sz="2800" b="1" dirty="0" smtClean="0"/>
              <a:t>новое </a:t>
            </a:r>
            <a:r>
              <a:rPr lang="ru-RU" sz="2800" b="1" dirty="0"/>
              <a:t>положение </a:t>
            </a:r>
            <a:r>
              <a:rPr lang="ru-RU" sz="2800" b="1" dirty="0" smtClean="0"/>
              <a:t>МСОКО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30542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401"/>
            <a:ext cx="12192000" cy="6872197"/>
          </a:xfrm>
          <a:prstGeom prst="rect">
            <a:avLst/>
          </a:prstGeom>
        </p:spPr>
      </p:pic>
      <p:pic>
        <p:nvPicPr>
          <p:cNvPr id="3" name="Picture 2" descr="http://xn----ctbfqbgebxiefapll.xn--p1ai/tinybrowser/images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694" y="10758"/>
            <a:ext cx="681318" cy="85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59915" y="-10758"/>
            <a:ext cx="9212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1E84E0"/>
                </a:solidFill>
              </a:rPr>
              <a:t>Управление образования администрации муниципального образования «Родниковский муниципальный район»</a:t>
            </a:r>
            <a:endParaRPr lang="ru-RU" sz="2400" b="1" dirty="0">
              <a:solidFill>
                <a:srgbClr val="1E84E0"/>
              </a:solidFill>
            </a:endParaRPr>
          </a:p>
        </p:txBody>
      </p:sp>
      <p:pic>
        <p:nvPicPr>
          <p:cNvPr id="6146" name="Picture 2" descr="Поздравление ректора с новым учебным годом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5" y="1355463"/>
            <a:ext cx="6461129" cy="478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055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-25401"/>
            <a:ext cx="12192000" cy="6872197"/>
            <a:chOff x="0" y="-25401"/>
            <a:chExt cx="12192000" cy="6872197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25401"/>
              <a:ext cx="12192000" cy="6872197"/>
            </a:xfrm>
            <a:prstGeom prst="rect">
              <a:avLst/>
            </a:prstGeom>
          </p:spPr>
        </p:pic>
        <p:pic>
          <p:nvPicPr>
            <p:cNvPr id="5" name="Picture 2" descr="http://xn----ctbfqbgebxiefapll.xn--p1ai/tinybrowser/images/gerb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8694" y="10758"/>
              <a:ext cx="681318" cy="851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459915" y="-10758"/>
              <a:ext cx="921213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1E84E0"/>
                  </a:solidFill>
                </a:rPr>
                <a:t>Управление образования администрации муниципального образования «Родниковский муниципальный район»</a:t>
              </a:r>
              <a:endParaRPr lang="ru-RU" sz="2400" b="1" dirty="0">
                <a:solidFill>
                  <a:srgbClr val="1E84E0"/>
                </a:solidFill>
              </a:endParaRPr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/>
          <a:srcRect t="35475"/>
          <a:stretch/>
        </p:blipFill>
        <p:spPr>
          <a:xfrm>
            <a:off x="3734682" y="1513858"/>
            <a:ext cx="7991606" cy="11403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Интерактивная карта | Институт новых технологий Республика Саха (Якутия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70" y="1513858"/>
            <a:ext cx="2857500" cy="2543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717989071"/>
              </p:ext>
            </p:extLst>
          </p:nvPr>
        </p:nvGraphicFramePr>
        <p:xfrm>
          <a:off x="3734682" y="2969110"/>
          <a:ext cx="7991606" cy="320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607174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401"/>
            <a:ext cx="12192000" cy="6872197"/>
          </a:xfrm>
          <a:prstGeom prst="rect">
            <a:avLst/>
          </a:prstGeom>
        </p:spPr>
      </p:pic>
      <p:pic>
        <p:nvPicPr>
          <p:cNvPr id="5" name="Picture 2" descr="http://xn----ctbfqbgebxiefapll.xn--p1ai/tinybrowser/images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694" y="10758"/>
            <a:ext cx="681318" cy="85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59915" y="-10758"/>
            <a:ext cx="9212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1E84E0"/>
                </a:solidFill>
              </a:rPr>
              <a:t>Управление образования администрации муниципального образования «Родниковский муниципальный район»</a:t>
            </a:r>
            <a:endParaRPr lang="ru-RU" sz="2400" b="1" dirty="0">
              <a:solidFill>
                <a:srgbClr val="1E84E0"/>
              </a:solidFill>
            </a:endParaRPr>
          </a:p>
        </p:txBody>
      </p:sp>
      <p:pic>
        <p:nvPicPr>
          <p:cNvPr id="8" name="Picture 2" descr="Детский сад № 11 - МСОКО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52" y="2669418"/>
            <a:ext cx="2976707" cy="20767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580233674"/>
              </p:ext>
            </p:extLst>
          </p:nvPr>
        </p:nvGraphicFramePr>
        <p:xfrm>
          <a:off x="3360459" y="983673"/>
          <a:ext cx="8443614" cy="5486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135696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401"/>
            <a:ext cx="12192000" cy="6872197"/>
          </a:xfrm>
          <a:prstGeom prst="rect">
            <a:avLst/>
          </a:prstGeom>
        </p:spPr>
      </p:pic>
      <p:pic>
        <p:nvPicPr>
          <p:cNvPr id="3" name="Picture 2" descr="http://xn----ctbfqbgebxiefapll.xn--p1ai/tinybrowser/images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694" y="10758"/>
            <a:ext cx="681318" cy="85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59915" y="-10758"/>
            <a:ext cx="9212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1E84E0"/>
                </a:solidFill>
              </a:rPr>
              <a:t>Управление образования администрации муниципального образования «Родниковский муниципальный район»</a:t>
            </a:r>
            <a:endParaRPr lang="ru-RU" sz="2400" b="1" dirty="0">
              <a:solidFill>
                <a:srgbClr val="1E84E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09808216"/>
              </p:ext>
            </p:extLst>
          </p:nvPr>
        </p:nvGraphicFramePr>
        <p:xfrm>
          <a:off x="3311235" y="862407"/>
          <a:ext cx="8589819" cy="5690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3074" name="Picture 2" descr="Детский сад № 11 - МСОКО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52" y="2669418"/>
            <a:ext cx="2976707" cy="20767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821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401"/>
            <a:ext cx="12192000" cy="6872197"/>
          </a:xfrm>
          <a:prstGeom prst="rect">
            <a:avLst/>
          </a:prstGeom>
        </p:spPr>
      </p:pic>
      <p:pic>
        <p:nvPicPr>
          <p:cNvPr id="3" name="Picture 2" descr="http://xn----ctbfqbgebxiefapll.xn--p1ai/tinybrowser/images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694" y="10758"/>
            <a:ext cx="681318" cy="85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59915" y="-10758"/>
            <a:ext cx="9212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1E84E0"/>
                </a:solidFill>
              </a:rPr>
              <a:t>Управление образования администрации муниципального образования «Родниковский муниципальный район»</a:t>
            </a:r>
            <a:endParaRPr lang="ru-RU" sz="2400" b="1" dirty="0">
              <a:solidFill>
                <a:srgbClr val="1E84E0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-205700" y="2080993"/>
            <a:ext cx="5724373" cy="4446172"/>
            <a:chOff x="-108882" y="898565"/>
            <a:chExt cx="7542416" cy="4864807"/>
          </a:xfrm>
        </p:grpSpPr>
        <p:graphicFrame>
          <p:nvGraphicFramePr>
            <p:cNvPr id="5" name="Схема 4"/>
            <p:cNvGraphicFramePr/>
            <p:nvPr>
              <p:extLst>
                <p:ext uri="{D42A27DB-BD31-4B8C-83A1-F6EECF244321}">
                  <p14:modId xmlns:p14="http://schemas.microsoft.com/office/powerpoint/2010/main" val="3045731618"/>
                </p:ext>
              </p:extLst>
            </p:nvPr>
          </p:nvGraphicFramePr>
          <p:xfrm>
            <a:off x="-108882" y="3410697"/>
            <a:ext cx="7542416" cy="235267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graphicFrame>
          <p:nvGraphicFramePr>
            <p:cNvPr id="6" name="Схема 5"/>
            <p:cNvGraphicFramePr/>
            <p:nvPr>
              <p:extLst>
                <p:ext uri="{D42A27DB-BD31-4B8C-83A1-F6EECF244321}">
                  <p14:modId xmlns:p14="http://schemas.microsoft.com/office/powerpoint/2010/main" val="2546500843"/>
                </p:ext>
              </p:extLst>
            </p:nvPr>
          </p:nvGraphicFramePr>
          <p:xfrm>
            <a:off x="966993" y="898565"/>
            <a:ext cx="4271981" cy="394377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9" r:lo="rId10" r:qs="rId11" r:cs="rId12"/>
            </a:graphicData>
          </a:graphic>
        </p:graphicFrame>
      </p:grpSp>
      <p:sp>
        <p:nvSpPr>
          <p:cNvPr id="8" name="TextBox 7"/>
          <p:cNvSpPr txBox="1"/>
          <p:nvPr/>
        </p:nvSpPr>
        <p:spPr>
          <a:xfrm>
            <a:off x="150607" y="1561772"/>
            <a:ext cx="50790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Муниципальная система оценки качества образования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4294130638"/>
              </p:ext>
            </p:extLst>
          </p:nvPr>
        </p:nvGraphicFramePr>
        <p:xfrm>
          <a:off x="4927003" y="1000461"/>
          <a:ext cx="7078532" cy="5626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3721264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401"/>
            <a:ext cx="12192000" cy="6872197"/>
          </a:xfrm>
          <a:prstGeom prst="rect">
            <a:avLst/>
          </a:prstGeom>
        </p:spPr>
      </p:pic>
      <p:pic>
        <p:nvPicPr>
          <p:cNvPr id="3" name="Picture 2" descr="http://xn----ctbfqbgebxiefapll.xn--p1ai/tinybrowser/images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694" y="10758"/>
            <a:ext cx="681318" cy="85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59915" y="-10758"/>
            <a:ext cx="9212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1E84E0"/>
                </a:solidFill>
              </a:rPr>
              <a:t>Управление образования администрации муниципального образования «Родниковский муниципальный район»</a:t>
            </a:r>
            <a:endParaRPr lang="ru-RU" sz="2400" b="1" dirty="0">
              <a:solidFill>
                <a:srgbClr val="1E84E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47443566"/>
              </p:ext>
            </p:extLst>
          </p:nvPr>
        </p:nvGraphicFramePr>
        <p:xfrm>
          <a:off x="213360" y="1342691"/>
          <a:ext cx="5787614" cy="5174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510331532"/>
              </p:ext>
            </p:extLst>
          </p:nvPr>
        </p:nvGraphicFramePr>
        <p:xfrm>
          <a:off x="6214334" y="1342691"/>
          <a:ext cx="5787614" cy="5174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47304" y="862407"/>
            <a:ext cx="289380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 управления МСОКО: </a:t>
            </a:r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2352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401"/>
            <a:ext cx="12192000" cy="6872197"/>
          </a:xfrm>
          <a:prstGeom prst="rect">
            <a:avLst/>
          </a:prstGeom>
        </p:spPr>
      </p:pic>
      <p:pic>
        <p:nvPicPr>
          <p:cNvPr id="3" name="Picture 2" descr="http://xn----ctbfqbgebxiefapll.xn--p1ai/tinybrowser/images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694" y="10758"/>
            <a:ext cx="681318" cy="85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59915" y="-10758"/>
            <a:ext cx="9212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1E84E0"/>
                </a:solidFill>
              </a:rPr>
              <a:t>Управление образования администрации муниципального образования «Родниковский муниципальный район»</a:t>
            </a:r>
            <a:endParaRPr lang="ru-RU" sz="2400" b="1" dirty="0">
              <a:solidFill>
                <a:srgbClr val="1E84E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776761001"/>
              </p:ext>
            </p:extLst>
          </p:nvPr>
        </p:nvGraphicFramePr>
        <p:xfrm>
          <a:off x="-1" y="1398494"/>
          <a:ext cx="6121102" cy="4894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466742133"/>
              </p:ext>
            </p:extLst>
          </p:nvPr>
        </p:nvGraphicFramePr>
        <p:xfrm>
          <a:off x="6070898" y="1398494"/>
          <a:ext cx="6121102" cy="4894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249672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401"/>
            <a:ext cx="12192000" cy="6872197"/>
          </a:xfrm>
          <a:prstGeom prst="rect">
            <a:avLst/>
          </a:prstGeom>
        </p:spPr>
      </p:pic>
      <p:pic>
        <p:nvPicPr>
          <p:cNvPr id="3" name="Picture 2" descr="http://xn----ctbfqbgebxiefapll.xn--p1ai/tinybrowser/images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694" y="10758"/>
            <a:ext cx="681318" cy="85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59915" y="-10758"/>
            <a:ext cx="9212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1E84E0"/>
                </a:solidFill>
              </a:rPr>
              <a:t>Управление образования администрации муниципального образования «Родниковский муниципальный район»</a:t>
            </a:r>
            <a:endParaRPr lang="ru-RU" sz="2400" b="1" dirty="0">
              <a:solidFill>
                <a:srgbClr val="1E84E0"/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754835045"/>
              </p:ext>
            </p:extLst>
          </p:nvPr>
        </p:nvGraphicFramePr>
        <p:xfrm>
          <a:off x="3143025" y="1885800"/>
          <a:ext cx="5905950" cy="3587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881757928"/>
              </p:ext>
            </p:extLst>
          </p:nvPr>
        </p:nvGraphicFramePr>
        <p:xfrm>
          <a:off x="301215" y="3313354"/>
          <a:ext cx="3173506" cy="3190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729485145"/>
              </p:ext>
            </p:extLst>
          </p:nvPr>
        </p:nvGraphicFramePr>
        <p:xfrm>
          <a:off x="8962914" y="3313354"/>
          <a:ext cx="2709132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98028432"/>
              </p:ext>
            </p:extLst>
          </p:nvPr>
        </p:nvGraphicFramePr>
        <p:xfrm>
          <a:off x="2848115" y="1151095"/>
          <a:ext cx="6495770" cy="403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</p:spTree>
    <p:extLst>
      <p:ext uri="{BB962C8B-B14F-4D97-AF65-F5344CB8AC3E}">
        <p14:creationId xmlns:p14="http://schemas.microsoft.com/office/powerpoint/2010/main" val="2060460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401"/>
            <a:ext cx="12192000" cy="6872197"/>
          </a:xfrm>
          <a:prstGeom prst="rect">
            <a:avLst/>
          </a:prstGeom>
        </p:spPr>
      </p:pic>
      <p:pic>
        <p:nvPicPr>
          <p:cNvPr id="3" name="Picture 2" descr="http://xn----ctbfqbgebxiefapll.xn--p1ai/tinybrowser/images/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694" y="10758"/>
            <a:ext cx="681318" cy="85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59915" y="-10758"/>
            <a:ext cx="9212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1E84E0"/>
                </a:solidFill>
              </a:rPr>
              <a:t>Управление образования администрации муниципального образования «Родниковский муниципальный район»</a:t>
            </a:r>
            <a:endParaRPr lang="ru-RU" sz="2400" b="1" dirty="0">
              <a:solidFill>
                <a:srgbClr val="1E84E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252325016"/>
              </p:ext>
            </p:extLst>
          </p:nvPr>
        </p:nvGraphicFramePr>
        <p:xfrm>
          <a:off x="2032000" y="1000462"/>
          <a:ext cx="9844442" cy="5507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" name="Picture 2" descr="Детский сад № 11 - МСОКО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37" y="2949117"/>
            <a:ext cx="2310714" cy="16121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24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755</Words>
  <Application>Microsoft Office PowerPoint</Application>
  <PresentationFormat>Широкоэкранный</PresentationFormat>
  <Paragraphs>85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Механизмы управления  муниципальной системой  качества образования  в Родниковском муниципальном районе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UralSOFT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Механизмы управления муниципальной системой качества образования в Родниковском муниципальном районе</dc:title>
  <dc:creator>User</dc:creator>
  <cp:lastModifiedBy>User</cp:lastModifiedBy>
  <cp:revision>16</cp:revision>
  <dcterms:created xsi:type="dcterms:W3CDTF">2021-08-25T19:13:10Z</dcterms:created>
  <dcterms:modified xsi:type="dcterms:W3CDTF">2021-08-29T20:09:45Z</dcterms:modified>
</cp:coreProperties>
</file>